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8" r:id="rId1"/>
    <p:sldMasterId id="2147484463" r:id="rId2"/>
    <p:sldMasterId id="2147484475" r:id="rId3"/>
    <p:sldMasterId id="2147484492" r:id="rId4"/>
    <p:sldMasterId id="2147484511" r:id="rId5"/>
  </p:sldMasterIdLst>
  <p:notesMasterIdLst>
    <p:notesMasterId r:id="rId28"/>
  </p:notesMasterIdLst>
  <p:sldIdLst>
    <p:sldId id="257" r:id="rId6"/>
    <p:sldId id="256" r:id="rId7"/>
    <p:sldId id="271" r:id="rId8"/>
    <p:sldId id="260" r:id="rId9"/>
    <p:sldId id="258" r:id="rId10"/>
    <p:sldId id="259" r:id="rId11"/>
    <p:sldId id="261" r:id="rId12"/>
    <p:sldId id="262" r:id="rId13"/>
    <p:sldId id="263" r:id="rId14"/>
    <p:sldId id="264" r:id="rId15"/>
    <p:sldId id="265" r:id="rId16"/>
    <p:sldId id="266" r:id="rId17"/>
    <p:sldId id="267" r:id="rId18"/>
    <p:sldId id="268" r:id="rId19"/>
    <p:sldId id="269" r:id="rId20"/>
    <p:sldId id="272" r:id="rId21"/>
    <p:sldId id="273" r:id="rId22"/>
    <p:sldId id="278" r:id="rId23"/>
    <p:sldId id="274" r:id="rId24"/>
    <p:sldId id="275"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2" d="100"/>
          <a:sy n="62"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uday reddy" userId="e7ef0c3d43ac0a90" providerId="LiveId" clId="{D6531EC5-37A6-4A1F-9286-AD70440AFE83}"/>
    <pc:docChg chg="custSel modSld">
      <pc:chgData name="hruday reddy" userId="e7ef0c3d43ac0a90" providerId="LiveId" clId="{D6531EC5-37A6-4A1F-9286-AD70440AFE83}" dt="2021-05-28T17:19:46.437" v="66" actId="255"/>
      <pc:docMkLst>
        <pc:docMk/>
      </pc:docMkLst>
      <pc:sldChg chg="modTransition">
        <pc:chgData name="hruday reddy" userId="e7ef0c3d43ac0a90" providerId="LiveId" clId="{D6531EC5-37A6-4A1F-9286-AD70440AFE83}" dt="2021-05-28T13:19:48.962" v="50"/>
        <pc:sldMkLst>
          <pc:docMk/>
          <pc:sldMk cId="1700255914" sldId="257"/>
        </pc:sldMkLst>
      </pc:sldChg>
      <pc:sldChg chg="modSp mod">
        <pc:chgData name="hruday reddy" userId="e7ef0c3d43ac0a90" providerId="LiveId" clId="{D6531EC5-37A6-4A1F-9286-AD70440AFE83}" dt="2021-05-28T13:13:27.919" v="48" actId="20577"/>
        <pc:sldMkLst>
          <pc:docMk/>
          <pc:sldMk cId="3968973851" sldId="275"/>
        </pc:sldMkLst>
        <pc:spChg chg="mod">
          <ac:chgData name="hruday reddy" userId="e7ef0c3d43ac0a90" providerId="LiveId" clId="{D6531EC5-37A6-4A1F-9286-AD70440AFE83}" dt="2021-05-28T13:13:27.919" v="48" actId="20577"/>
          <ac:spMkLst>
            <pc:docMk/>
            <pc:sldMk cId="3968973851" sldId="275"/>
            <ac:spMk id="2" creationId="{9573E984-40A8-4BCF-BE7D-34E06B2FE432}"/>
          </ac:spMkLst>
        </pc:spChg>
      </pc:sldChg>
      <pc:sldChg chg="addSp modSp mod modClrScheme chgLayout">
        <pc:chgData name="hruday reddy" userId="e7ef0c3d43ac0a90" providerId="LiveId" clId="{D6531EC5-37A6-4A1F-9286-AD70440AFE83}" dt="2021-05-28T17:19:46.437" v="66" actId="255"/>
        <pc:sldMkLst>
          <pc:docMk/>
          <pc:sldMk cId="1858416634" sldId="276"/>
        </pc:sldMkLst>
        <pc:spChg chg="add mod ord">
          <ac:chgData name="hruday reddy" userId="e7ef0c3d43ac0a90" providerId="LiveId" clId="{D6531EC5-37A6-4A1F-9286-AD70440AFE83}" dt="2021-05-28T17:19:46.437" v="66" actId="255"/>
          <ac:spMkLst>
            <pc:docMk/>
            <pc:sldMk cId="1858416634" sldId="276"/>
            <ac:spMk id="2" creationId="{26697170-C5E4-47BB-9753-F07EBCC3C26C}"/>
          </ac:spMkLst>
        </pc:spChg>
        <pc:spChg chg="mod ord">
          <ac:chgData name="hruday reddy" userId="e7ef0c3d43ac0a90" providerId="LiveId" clId="{D6531EC5-37A6-4A1F-9286-AD70440AFE83}" dt="2021-05-28T17:17:08.310" v="51" actId="700"/>
          <ac:spMkLst>
            <pc:docMk/>
            <pc:sldMk cId="1858416634" sldId="276"/>
            <ac:spMk id="3" creationId="{D1422AAC-B066-4AD1-B17A-F71588A2018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E3770-D51E-4177-981A-04B91D0166B9}" type="datetimeFigureOut">
              <a:rPr lang="en-IN" smtClean="0"/>
              <a:t>28-05-2021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3A490-14E1-4438-B178-F7413832EDBA}" type="slidenum">
              <a:rPr lang="en-IN" smtClean="0"/>
              <a:t>‹#›</a:t>
            </a:fld>
            <a:endParaRPr lang="en-IN"/>
          </a:p>
        </p:txBody>
      </p:sp>
    </p:spTree>
    <p:extLst>
      <p:ext uri="{BB962C8B-B14F-4D97-AF65-F5344CB8AC3E}">
        <p14:creationId xmlns:p14="http://schemas.microsoft.com/office/powerpoint/2010/main" val="300810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082693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69330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9388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083486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150324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613530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92700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068204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898718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39CB-8EA1-42B6-B585-1A86B622B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297387-1D90-40F9-8F28-8EE2FBA63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90F3E4-825F-4266-BA0D-237C77FA6E12}"/>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F6C02A21-34CA-49B2-BEAD-E12F1A534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B05B86-E9C6-4C12-BF56-80A84B284955}"/>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883437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AEB0-6E9F-4DB8-8380-02B301BE46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A45BB7-EC9E-4799-94B9-67487097B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EFACF2-10CD-45F2-9A75-AB5FF6430118}"/>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486C8845-59D3-431D-912D-D845390D75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5BC39A-93B4-4B8F-9E92-CE9DDCD519E0}"/>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7283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168756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EF14-DE3C-4E51-A49F-87734E699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2CA081-8A10-4A9D-82D4-1B33E9DCD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829E08-F36D-4395-A1FD-935421C3F62B}"/>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1A019C48-671C-43ED-9474-0BE6777BCB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151061-DD9F-42AA-B91B-FAF6FD8C80F6}"/>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43537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2E4C-2C36-48D2-8780-C12B410C8F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2467DE-C353-445F-941D-9ABF762C0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73E9BC-6153-4FFE-BE8F-1A5C8B9AFF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B461DA-5655-4293-A2AB-383D612904C0}"/>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a:extLst>
              <a:ext uri="{FF2B5EF4-FFF2-40B4-BE49-F238E27FC236}">
                <a16:creationId xmlns:a16="http://schemas.microsoft.com/office/drawing/2014/main" id="{07437771-5E22-48F1-9DC8-EEF1CEC6E8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EB1F0C-1CC2-41F8-87F4-541E6FE999F1}"/>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348149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B739-14FA-4C1B-B982-DE5373813D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1C3181-00A6-4043-A1A2-C4BC67106D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5DBAB-EB60-40FF-9B1A-A05C6BEA5C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86D49B-AF61-47B2-9C6E-1056B35738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83F5F6-C5F1-4A85-865E-191BCEB593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B306B6-FC7F-4BA4-B9F1-31081B4A882E}"/>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a:extLst>
              <a:ext uri="{FF2B5EF4-FFF2-40B4-BE49-F238E27FC236}">
                <a16:creationId xmlns:a16="http://schemas.microsoft.com/office/drawing/2014/main" id="{23B3442F-0A6B-4439-9E7F-3E54FB4031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23B79D-A6F0-4541-82E4-2162B72CDCE4}"/>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139753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C05D-E9C2-4538-B1D5-3A2BF9FBE6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481C9E-F5F6-4B87-AFFB-460F7AFB9F46}"/>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a:extLst>
              <a:ext uri="{FF2B5EF4-FFF2-40B4-BE49-F238E27FC236}">
                <a16:creationId xmlns:a16="http://schemas.microsoft.com/office/drawing/2014/main" id="{DC959454-E1CE-414C-A456-FBA2646A1C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7E7297-4AA3-42A9-B38C-3822360C261F}"/>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684116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A8B75-B589-4A18-9B11-A3B0EBA61096}"/>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3" name="Footer Placeholder 2">
            <a:extLst>
              <a:ext uri="{FF2B5EF4-FFF2-40B4-BE49-F238E27FC236}">
                <a16:creationId xmlns:a16="http://schemas.microsoft.com/office/drawing/2014/main" id="{07D46991-494A-47C8-B823-6E1AC82759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81AE80-1DBB-4090-B029-874A0EBE26BA}"/>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702372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9775-4F18-4EA0-9064-FF8FA0A4E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6CBD04-0B70-4DEA-B28F-22F971227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62B6A4-8B1D-413E-8BEA-184380EEA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6D1767-3786-4CCE-B5C4-47CF4951C301}"/>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a:extLst>
              <a:ext uri="{FF2B5EF4-FFF2-40B4-BE49-F238E27FC236}">
                <a16:creationId xmlns:a16="http://schemas.microsoft.com/office/drawing/2014/main" id="{92E54AA5-F644-422C-8CED-22324B3FA2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CD4FF2-B88E-4FC7-96D5-69C5CF755140}"/>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701877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C3F9E-C3CC-4A26-A40B-4DE0BB01C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AA2B3E-FEC2-4372-BB32-5F1B88561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E9B136-CAD4-458C-8AFC-25CD28429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7B09D-3F7D-4B84-B474-08F279A3F144}"/>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a:extLst>
              <a:ext uri="{FF2B5EF4-FFF2-40B4-BE49-F238E27FC236}">
                <a16:creationId xmlns:a16="http://schemas.microsoft.com/office/drawing/2014/main" id="{19AF705B-A404-49E3-BF15-2A3F8F646C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EF9538-23A9-4640-97F2-9CB60F20F347}"/>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56680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2904-359F-444C-9BDF-A85B0A7EB2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AD9A8E-FC09-45EE-80EF-C8877A7DC8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3C00D0-2EC3-4EDC-8507-58EB23ECDC5B}"/>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C6E82E7B-9E8B-4172-BF2A-D6DFB0AF09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2E177-4F31-43E9-8C5A-A87E7BC7F6D7}"/>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418464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C2281-DCF2-4986-9F88-C793445DF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C8D759-F05F-42BB-8114-93FDD6C4C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E3E22-35DE-4FFC-9437-14312DA6EFD7}"/>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1F385276-A71A-46B0-A016-A56539736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18D65E-87D5-41CC-AA69-A139E9686BF5}"/>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893413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30872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07038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673639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574174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72057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340088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265577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C8DA-D816-4214-A78F-E9A52DB822BF}" type="datetimeFigureOut">
              <a:rPr lang="en-IN" smtClean="0"/>
              <a:t>28-05-2021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164647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92616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73996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79183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1989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574100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421599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360379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8184351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0368895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294892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767314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586368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1747656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4100634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6247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8833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449337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6AAC8DA-D816-4214-A78F-E9A52DB822BF}" type="datetimeFigureOut">
              <a:rPr lang="en-IN" smtClean="0"/>
              <a:t>28-05-2021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59195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379773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14657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0776753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918494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17524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843013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7590366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429173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5284494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6621481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21055013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AEB0-6E9F-4DB8-8380-02B301BE46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A45BB7-EC9E-4799-94B9-67487097B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EFACF2-10CD-45F2-9A75-AB5FF6430118}"/>
              </a:ext>
            </a:extLst>
          </p:cNvPr>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486C8845-59D3-431D-912D-D845390D75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5BC39A-93B4-4B8F-9E92-CE9DDCD519E0}"/>
              </a:ext>
            </a:extLst>
          </p:cNvPr>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822820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6D2C9BA-9D0D-4DBB-BA16-14330E3F01C3}"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3317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4868629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365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82087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AC8DA-D816-4214-A78F-E9A52DB822BF}" type="datetimeFigureOut">
              <a:rPr lang="en-IN" smtClean="0"/>
              <a:t>28-05-2021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D2C9BA-9D0D-4DBB-BA16-14330E3F01C3}"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86201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AC8DA-D816-4214-A78F-E9A52DB822BF}" type="datetimeFigureOut">
              <a:rPr lang="en-IN" smtClean="0"/>
              <a:t>28-05-2021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D2C9BA-9D0D-4DBB-BA16-14330E3F01C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84015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C8DA-D816-4214-A78F-E9A52DB822BF}" type="datetimeFigureOut">
              <a:rPr lang="en-IN" smtClean="0"/>
              <a:t>28-05-2021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07739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C8DA-D816-4214-A78F-E9A52DB822BF}" type="datetimeFigureOut">
              <a:rPr lang="en-IN" smtClean="0"/>
              <a:t>28-05-2021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7067974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4918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5654594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41736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0550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06831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15121705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2086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8713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8739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AC8DA-D816-4214-A78F-E9A52DB822BF}" type="datetimeFigureOut">
              <a:rPr lang="en-IN" smtClean="0"/>
              <a:t>28-05-2021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D2C9BA-9D0D-4DBB-BA16-14330E3F01C3}"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2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67512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AAC8DA-D816-4214-A78F-E9A52DB822BF}" type="datetimeFigureOut">
              <a:rPr lang="en-IN" smtClean="0"/>
              <a:t>28-05-2021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6D2C9BA-9D0D-4DBB-BA16-14330E3F01C3}" type="slidenum">
              <a:rPr lang="en-IN" smtClean="0"/>
              <a:t>‹#›</a:t>
            </a:fld>
            <a:endParaRPr lang="en-IN"/>
          </a:p>
        </p:txBody>
      </p:sp>
    </p:spTree>
    <p:extLst>
      <p:ext uri="{BB962C8B-B14F-4D97-AF65-F5344CB8AC3E}">
        <p14:creationId xmlns:p14="http://schemas.microsoft.com/office/powerpoint/2010/main" val="32298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2.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8.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7.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AAC8DA-D816-4214-A78F-E9A52DB822BF}" type="datetimeFigureOut">
              <a:rPr lang="en-IN" smtClean="0"/>
              <a:t>28-05-2021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6D2C9BA-9D0D-4DBB-BA16-14330E3F01C3}" type="slidenum">
              <a:rPr lang="en-IN" smtClean="0"/>
              <a:t>‹#›</a:t>
            </a:fld>
            <a:endParaRPr lang="en-IN"/>
          </a:p>
        </p:txBody>
      </p:sp>
    </p:spTree>
    <p:extLst>
      <p:ext uri="{BB962C8B-B14F-4D97-AF65-F5344CB8AC3E}">
        <p14:creationId xmlns:p14="http://schemas.microsoft.com/office/powerpoint/2010/main" val="107395902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4973D-B3E8-41C1-9663-4C59B9FCC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9680BA-BCB3-4597-9784-6CB36C957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F4976F-3E50-45E9-B9D1-CBCA7DC3D7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C8DA-D816-4214-A78F-E9A52DB822BF}" type="datetimeFigureOut">
              <a:rPr lang="en-IN" smtClean="0"/>
              <a:t>28-05-2021</a:t>
            </a:fld>
            <a:endParaRPr lang="en-IN"/>
          </a:p>
        </p:txBody>
      </p:sp>
      <p:sp>
        <p:nvSpPr>
          <p:cNvPr id="5" name="Footer Placeholder 4">
            <a:extLst>
              <a:ext uri="{FF2B5EF4-FFF2-40B4-BE49-F238E27FC236}">
                <a16:creationId xmlns:a16="http://schemas.microsoft.com/office/drawing/2014/main" id="{7D996A2A-7E4F-437A-B2E5-003FBB6D2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E299277-26CD-45D7-A709-BA1C6BBA9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2C9BA-9D0D-4DBB-BA16-14330E3F01C3}" type="slidenum">
              <a:rPr lang="en-IN" smtClean="0"/>
              <a:t>‹#›</a:t>
            </a:fld>
            <a:endParaRPr lang="en-IN"/>
          </a:p>
        </p:txBody>
      </p:sp>
    </p:spTree>
    <p:extLst>
      <p:ext uri="{BB962C8B-B14F-4D97-AF65-F5344CB8AC3E}">
        <p14:creationId xmlns:p14="http://schemas.microsoft.com/office/powerpoint/2010/main" val="1671266461"/>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AAC8DA-D816-4214-A78F-E9A52DB822BF}" type="datetimeFigureOut">
              <a:rPr lang="en-IN" smtClean="0"/>
              <a:t>28-05-2021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D2C9BA-9D0D-4DBB-BA16-14330E3F01C3}" type="slidenum">
              <a:rPr lang="en-IN" smtClean="0"/>
              <a:t>‹#›</a:t>
            </a:fld>
            <a:endParaRPr lang="en-IN"/>
          </a:p>
        </p:txBody>
      </p:sp>
    </p:spTree>
    <p:extLst>
      <p:ext uri="{BB962C8B-B14F-4D97-AF65-F5344CB8AC3E}">
        <p14:creationId xmlns:p14="http://schemas.microsoft.com/office/powerpoint/2010/main" val="3700876575"/>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6AAC8DA-D816-4214-A78F-E9A52DB822BF}" type="datetimeFigureOut">
              <a:rPr lang="en-IN" smtClean="0"/>
              <a:t>28-05-2021</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6D2C9BA-9D0D-4DBB-BA16-14330E3F01C3}" type="slidenum">
              <a:rPr lang="en-IN" smtClean="0"/>
              <a:t>‹#›</a:t>
            </a:fld>
            <a:endParaRPr lang="en-IN"/>
          </a:p>
        </p:txBody>
      </p:sp>
    </p:spTree>
    <p:extLst>
      <p:ext uri="{BB962C8B-B14F-4D97-AF65-F5344CB8AC3E}">
        <p14:creationId xmlns:p14="http://schemas.microsoft.com/office/powerpoint/2010/main" val="4057410540"/>
      </p:ext>
    </p:extLst>
  </p:cSld>
  <p:clrMap bg1="lt1" tx1="dk1" bg2="lt2" tx2="dk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8" r:id="rId6"/>
    <p:sldLayoutId id="2147484499" r:id="rId7"/>
    <p:sldLayoutId id="2147484500" r:id="rId8"/>
    <p:sldLayoutId id="2147484501" r:id="rId9"/>
    <p:sldLayoutId id="2147484502" r:id="rId10"/>
    <p:sldLayoutId id="2147484503" r:id="rId11"/>
    <p:sldLayoutId id="2147484504" r:id="rId12"/>
    <p:sldLayoutId id="2147484505" r:id="rId13"/>
    <p:sldLayoutId id="2147484506" r:id="rId14"/>
    <p:sldLayoutId id="2147484507" r:id="rId15"/>
    <p:sldLayoutId id="2147484508" r:id="rId16"/>
    <p:sldLayoutId id="2147484509" r:id="rId17"/>
    <p:sldLayoutId id="214748451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AAC8DA-D816-4214-A78F-E9A52DB822BF}" type="datetimeFigureOut">
              <a:rPr lang="en-IN" smtClean="0"/>
              <a:t>28-05-2021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D2C9BA-9D0D-4DBB-BA16-14330E3F01C3}" type="slidenum">
              <a:rPr lang="en-IN" smtClean="0"/>
              <a:t>‹#›</a:t>
            </a:fld>
            <a:endParaRPr lang="en-IN"/>
          </a:p>
        </p:txBody>
      </p:sp>
    </p:spTree>
    <p:extLst>
      <p:ext uri="{BB962C8B-B14F-4D97-AF65-F5344CB8AC3E}">
        <p14:creationId xmlns:p14="http://schemas.microsoft.com/office/powerpoint/2010/main" val="3771624217"/>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A140-DF92-4D86-A6EA-4B7A0275367F}"/>
              </a:ext>
            </a:extLst>
          </p:cNvPr>
          <p:cNvSpPr>
            <a:spLocks noGrp="1"/>
          </p:cNvSpPr>
          <p:nvPr>
            <p:ph type="title"/>
          </p:nvPr>
        </p:nvSpPr>
        <p:spPr/>
        <p:txBody>
          <a:bodyPr/>
          <a:lstStyle/>
          <a:p>
            <a:r>
              <a:rPr lang="en-IN" dirty="0"/>
              <a:t>                     </a:t>
            </a:r>
            <a:r>
              <a:rPr lang="en-IN" dirty="0">
                <a:latin typeface="Algerian" panose="04020705040A02060702" pitchFamily="82" charset="0"/>
              </a:rPr>
              <a:t>JAVA MINI PROJECT</a:t>
            </a:r>
          </a:p>
        </p:txBody>
      </p:sp>
      <p:sp>
        <p:nvSpPr>
          <p:cNvPr id="3" name="Content Placeholder 2">
            <a:extLst>
              <a:ext uri="{FF2B5EF4-FFF2-40B4-BE49-F238E27FC236}">
                <a16:creationId xmlns:a16="http://schemas.microsoft.com/office/drawing/2014/main" id="{CC1B08DC-2458-4746-9637-1B77442C3588}"/>
              </a:ext>
            </a:extLst>
          </p:cNvPr>
          <p:cNvSpPr>
            <a:spLocks noGrp="1"/>
          </p:cNvSpPr>
          <p:nvPr>
            <p:ph idx="1"/>
          </p:nvPr>
        </p:nvSpPr>
        <p:spPr/>
        <p:txBody>
          <a:bodyPr/>
          <a:lstStyle/>
          <a:p>
            <a:endParaRPr lang="en-IN" b="1" dirty="0"/>
          </a:p>
          <a:p>
            <a:r>
              <a:rPr lang="en-IN" b="1" dirty="0">
                <a:latin typeface="Times New Roman" panose="02020603050405020304" pitchFamily="18" charset="0"/>
                <a:cs typeface="Times New Roman" panose="02020603050405020304" pitchFamily="18" charset="0"/>
              </a:rPr>
              <a:t>                                              TEAM MEMBERS </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NIMMA SAI HRUDAY REDDY                   19XJ1A0546</a:t>
            </a:r>
          </a:p>
          <a:p>
            <a:r>
              <a:rPr lang="en-IN" b="1" dirty="0">
                <a:latin typeface="Times New Roman" panose="02020603050405020304" pitchFamily="18" charset="0"/>
                <a:cs typeface="Times New Roman" panose="02020603050405020304" pitchFamily="18" charset="0"/>
              </a:rPr>
              <a:t>               SAI NATH REDDY                                         19XJ1A0547</a:t>
            </a:r>
          </a:p>
          <a:p>
            <a:r>
              <a:rPr lang="en-IN" b="1" dirty="0">
                <a:latin typeface="Times New Roman" panose="02020603050405020304" pitchFamily="18" charset="0"/>
                <a:cs typeface="Times New Roman" panose="02020603050405020304" pitchFamily="18" charset="0"/>
              </a:rPr>
              <a:t>               PRANAV KUMAR TEEPIREDDY                 19XJ1A0553</a:t>
            </a:r>
          </a:p>
          <a:p>
            <a:endParaRPr lang="en-IN" dirty="0">
              <a:latin typeface="Times New Roman" panose="02020603050405020304" pitchFamily="18" charset="0"/>
              <a:cs typeface="Times New Roman" panose="02020603050405020304" pitchFamily="18" charset="0"/>
            </a:endParaRPr>
          </a:p>
          <a:p>
            <a:pPr marL="0" indent="0">
              <a:buNone/>
            </a:pPr>
            <a:endParaRPr lang="en-IN" dirty="0"/>
          </a:p>
          <a:p>
            <a:endParaRPr lang="en-IN" dirty="0"/>
          </a:p>
        </p:txBody>
      </p:sp>
    </p:spTree>
    <p:extLst>
      <p:ext uri="{BB962C8B-B14F-4D97-AF65-F5344CB8AC3E}">
        <p14:creationId xmlns:p14="http://schemas.microsoft.com/office/powerpoint/2010/main" val="17002559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D4808-D5AC-46AC-8938-1C582FFA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25" y="328180"/>
            <a:ext cx="4782217" cy="6201640"/>
          </a:xfrm>
          <a:prstGeom prst="rect">
            <a:avLst/>
          </a:prstGeom>
        </p:spPr>
      </p:pic>
      <p:sp>
        <p:nvSpPr>
          <p:cNvPr id="4" name="TextBox 3">
            <a:extLst>
              <a:ext uri="{FF2B5EF4-FFF2-40B4-BE49-F238E27FC236}">
                <a16:creationId xmlns:a16="http://schemas.microsoft.com/office/drawing/2014/main" id="{5616D188-6395-4F8A-A08F-188F816DCAB0}"/>
              </a:ext>
            </a:extLst>
          </p:cNvPr>
          <p:cNvSpPr txBox="1"/>
          <p:nvPr/>
        </p:nvSpPr>
        <p:spPr>
          <a:xfrm>
            <a:off x="5624442" y="1797784"/>
            <a:ext cx="6567558" cy="2554545"/>
          </a:xfrm>
          <a:prstGeom prst="rect">
            <a:avLst/>
          </a:prstGeom>
          <a:noFill/>
        </p:spPr>
        <p:txBody>
          <a:bodyPr wrap="square" rtlCol="0">
            <a:spAutoFit/>
          </a:bodyPr>
          <a:lstStyle/>
          <a:p>
            <a:r>
              <a:rPr lang="en-IN" sz="2000" b="1" dirty="0"/>
              <a:t>    PASSENGERS SHOULD FILL THE  PERSONAL  DETAILS</a:t>
            </a:r>
          </a:p>
          <a:p>
            <a:endParaRPr lang="en-IN" sz="2000" b="1" dirty="0"/>
          </a:p>
          <a:p>
            <a:r>
              <a:rPr lang="en-IN" sz="2000" b="1" dirty="0"/>
              <a:t>LIKE AADHAR NUMBER. GMAIL,NAME AND THE DETAILS OF</a:t>
            </a:r>
          </a:p>
          <a:p>
            <a:endParaRPr lang="en-IN" sz="2000" b="1" dirty="0"/>
          </a:p>
          <a:p>
            <a:r>
              <a:rPr lang="en-IN" sz="2000" b="1" dirty="0"/>
              <a:t>THE SELECTED FLIGHT LIKE THE FLIGHT NAME ,FLIGHT ID. </a:t>
            </a:r>
          </a:p>
          <a:p>
            <a:endParaRPr lang="en-IN" sz="2000" b="1" dirty="0"/>
          </a:p>
          <a:p>
            <a:endParaRPr lang="en-IN" sz="2000" b="1" dirty="0"/>
          </a:p>
          <a:p>
            <a:r>
              <a:rPr lang="en-IN" sz="2000" b="1" dirty="0"/>
              <a:t>                  CLICK ON THE “SUBMIT” BUTTON</a:t>
            </a:r>
          </a:p>
        </p:txBody>
      </p:sp>
    </p:spTree>
    <p:extLst>
      <p:ext uri="{BB962C8B-B14F-4D97-AF65-F5344CB8AC3E}">
        <p14:creationId xmlns:p14="http://schemas.microsoft.com/office/powerpoint/2010/main" val="44819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B429D-E17D-4956-BD84-390F84965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1" y="180377"/>
            <a:ext cx="5468113" cy="6249272"/>
          </a:xfrm>
          <a:prstGeom prst="rect">
            <a:avLst/>
          </a:prstGeom>
        </p:spPr>
      </p:pic>
      <p:sp>
        <p:nvSpPr>
          <p:cNvPr id="2" name="TextBox 1">
            <a:extLst>
              <a:ext uri="{FF2B5EF4-FFF2-40B4-BE49-F238E27FC236}">
                <a16:creationId xmlns:a16="http://schemas.microsoft.com/office/drawing/2014/main" id="{0EECB76D-3DAC-4351-B056-0DC970B63944}"/>
              </a:ext>
            </a:extLst>
          </p:cNvPr>
          <p:cNvSpPr txBox="1"/>
          <p:nvPr/>
        </p:nvSpPr>
        <p:spPr>
          <a:xfrm>
            <a:off x="5657850" y="2012351"/>
            <a:ext cx="5829300" cy="3416320"/>
          </a:xfrm>
          <a:prstGeom prst="rect">
            <a:avLst/>
          </a:prstGeom>
          <a:noFill/>
        </p:spPr>
        <p:txBody>
          <a:bodyPr wrap="square" rtlCol="0">
            <a:spAutoFit/>
          </a:bodyPr>
          <a:lstStyle/>
          <a:p>
            <a:r>
              <a:rPr lang="en-IN" b="1" dirty="0"/>
              <a:t>IF THE NUMBER OF PASSENGERS ARE MORE THAN ONE</a:t>
            </a:r>
          </a:p>
          <a:p>
            <a:endParaRPr lang="en-IN" b="1" dirty="0"/>
          </a:p>
          <a:p>
            <a:r>
              <a:rPr lang="en-IN" b="1" dirty="0"/>
              <a:t>THEN WE HAVE TO ENTER THE OTHER PASSENGER DETAILS </a:t>
            </a:r>
          </a:p>
          <a:p>
            <a:endParaRPr lang="en-IN" b="1" dirty="0"/>
          </a:p>
          <a:p>
            <a:r>
              <a:rPr lang="en-IN" b="1" dirty="0"/>
              <a:t> SAME AS   WE ENTERED THE FIRST PASSENGER DETAILS.</a:t>
            </a:r>
          </a:p>
          <a:p>
            <a:endParaRPr lang="en-IN" b="1" dirty="0"/>
          </a:p>
          <a:p>
            <a:endParaRPr lang="en-IN" b="1" dirty="0"/>
          </a:p>
          <a:p>
            <a:endParaRPr lang="en-IN" b="1" dirty="0"/>
          </a:p>
          <a:p>
            <a:r>
              <a:rPr lang="en-IN" b="1" dirty="0"/>
              <a:t>           NOW CLICK ON THE “PAYMENT “ BUTTON.</a:t>
            </a:r>
            <a:br>
              <a:rPr lang="en-IN" b="1" dirty="0"/>
            </a:br>
            <a:br>
              <a:rPr lang="en-IN" b="1" dirty="0"/>
            </a:br>
            <a:br>
              <a:rPr lang="en-IN" dirty="0"/>
            </a:br>
            <a:endParaRPr lang="en-IN" dirty="0"/>
          </a:p>
        </p:txBody>
      </p:sp>
    </p:spTree>
    <p:extLst>
      <p:ext uri="{BB962C8B-B14F-4D97-AF65-F5344CB8AC3E}">
        <p14:creationId xmlns:p14="http://schemas.microsoft.com/office/powerpoint/2010/main" val="334325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C5427-DED2-4E02-9247-0E1722E0D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25232" cy="3735092"/>
          </a:xfrm>
          <a:prstGeom prst="rect">
            <a:avLst/>
          </a:prstGeom>
        </p:spPr>
      </p:pic>
      <p:pic>
        <p:nvPicPr>
          <p:cNvPr id="5" name="Picture 4">
            <a:extLst>
              <a:ext uri="{FF2B5EF4-FFF2-40B4-BE49-F238E27FC236}">
                <a16:creationId xmlns:a16="http://schemas.microsoft.com/office/drawing/2014/main" id="{F5039D38-17DB-40B0-B2B2-4FC7054F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366" y="2084521"/>
            <a:ext cx="6395634" cy="3990815"/>
          </a:xfrm>
          <a:prstGeom prst="rect">
            <a:avLst/>
          </a:prstGeom>
        </p:spPr>
      </p:pic>
      <p:sp>
        <p:nvSpPr>
          <p:cNvPr id="2" name="TextBox 1">
            <a:extLst>
              <a:ext uri="{FF2B5EF4-FFF2-40B4-BE49-F238E27FC236}">
                <a16:creationId xmlns:a16="http://schemas.microsoft.com/office/drawing/2014/main" id="{00C4F191-C43F-41AA-BF09-EAC616F7771D}"/>
              </a:ext>
            </a:extLst>
          </p:cNvPr>
          <p:cNvSpPr txBox="1"/>
          <p:nvPr/>
        </p:nvSpPr>
        <p:spPr>
          <a:xfrm>
            <a:off x="6674966" y="319795"/>
            <a:ext cx="3916834" cy="2031325"/>
          </a:xfrm>
          <a:prstGeom prst="rect">
            <a:avLst/>
          </a:prstGeom>
          <a:noFill/>
        </p:spPr>
        <p:txBody>
          <a:bodyPr wrap="square" rtlCol="0">
            <a:spAutoFit/>
          </a:bodyPr>
          <a:lstStyle/>
          <a:p>
            <a:r>
              <a:rPr lang="en-IN" b="1" i="1" dirty="0"/>
              <a:t>PASSENGER CAN SELECT ECONOMY</a:t>
            </a:r>
          </a:p>
          <a:p>
            <a:endParaRPr lang="en-IN" b="1" i="1" dirty="0"/>
          </a:p>
          <a:p>
            <a:r>
              <a:rPr lang="en-IN" b="1" i="1" dirty="0"/>
              <a:t> CLASS OR FIRST CLASS OR BUSINESS</a:t>
            </a:r>
          </a:p>
          <a:p>
            <a:endParaRPr lang="en-IN" b="1" i="1" dirty="0"/>
          </a:p>
          <a:p>
            <a:r>
              <a:rPr lang="en-IN" b="1" i="1" dirty="0"/>
              <a:t>CLASS AND THE PRICE WILL BE</a:t>
            </a:r>
          </a:p>
          <a:p>
            <a:endParaRPr lang="en-IN" b="1" i="1" dirty="0"/>
          </a:p>
          <a:p>
            <a:r>
              <a:rPr lang="en-IN" b="1" i="1" dirty="0"/>
              <a:t>DISPLAYED FOR THE SELECTED CLASS</a:t>
            </a:r>
            <a:r>
              <a:rPr lang="en-IN" dirty="0"/>
              <a:t>.</a:t>
            </a:r>
          </a:p>
        </p:txBody>
      </p:sp>
      <p:sp>
        <p:nvSpPr>
          <p:cNvPr id="4" name="TextBox 3">
            <a:extLst>
              <a:ext uri="{FF2B5EF4-FFF2-40B4-BE49-F238E27FC236}">
                <a16:creationId xmlns:a16="http://schemas.microsoft.com/office/drawing/2014/main" id="{BE137931-DBFD-40AE-846E-B902FA0F660F}"/>
              </a:ext>
            </a:extLst>
          </p:cNvPr>
          <p:cNvSpPr txBox="1"/>
          <p:nvPr/>
        </p:nvSpPr>
        <p:spPr>
          <a:xfrm>
            <a:off x="1512416" y="3735092"/>
            <a:ext cx="3200400" cy="461665"/>
          </a:xfrm>
          <a:prstGeom prst="rect">
            <a:avLst/>
          </a:prstGeom>
          <a:noFill/>
        </p:spPr>
        <p:txBody>
          <a:bodyPr wrap="square" rtlCol="0">
            <a:spAutoFit/>
          </a:bodyPr>
          <a:lstStyle/>
          <a:p>
            <a:r>
              <a:rPr lang="en-IN" sz="2400" b="1" i="1" dirty="0"/>
              <a:t>BUSINESS CLASS</a:t>
            </a:r>
          </a:p>
        </p:txBody>
      </p:sp>
      <p:sp>
        <p:nvSpPr>
          <p:cNvPr id="6" name="TextBox 5">
            <a:extLst>
              <a:ext uri="{FF2B5EF4-FFF2-40B4-BE49-F238E27FC236}">
                <a16:creationId xmlns:a16="http://schemas.microsoft.com/office/drawing/2014/main" id="{429BDF46-276C-4A16-9073-9C4740292230}"/>
              </a:ext>
            </a:extLst>
          </p:cNvPr>
          <p:cNvSpPr txBox="1"/>
          <p:nvPr/>
        </p:nvSpPr>
        <p:spPr>
          <a:xfrm>
            <a:off x="7734300" y="5886450"/>
            <a:ext cx="3276600" cy="461665"/>
          </a:xfrm>
          <a:prstGeom prst="rect">
            <a:avLst/>
          </a:prstGeom>
          <a:noFill/>
        </p:spPr>
        <p:txBody>
          <a:bodyPr wrap="square" rtlCol="0">
            <a:spAutoFit/>
          </a:bodyPr>
          <a:lstStyle/>
          <a:p>
            <a:r>
              <a:rPr lang="en-IN" sz="2400" b="1" i="1" dirty="0"/>
              <a:t>ECONOMY CLASS</a:t>
            </a:r>
          </a:p>
        </p:txBody>
      </p:sp>
    </p:spTree>
    <p:extLst>
      <p:ext uri="{BB962C8B-B14F-4D97-AF65-F5344CB8AC3E}">
        <p14:creationId xmlns:p14="http://schemas.microsoft.com/office/powerpoint/2010/main" val="3040949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309C8-2E98-4079-A446-6D7E3304F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789"/>
            <a:ext cx="6649378" cy="4153480"/>
          </a:xfrm>
          <a:prstGeom prst="rect">
            <a:avLst/>
          </a:prstGeom>
        </p:spPr>
      </p:pic>
      <p:sp>
        <p:nvSpPr>
          <p:cNvPr id="2" name="TextBox 1">
            <a:extLst>
              <a:ext uri="{FF2B5EF4-FFF2-40B4-BE49-F238E27FC236}">
                <a16:creationId xmlns:a16="http://schemas.microsoft.com/office/drawing/2014/main" id="{43BB4637-331D-4C42-9CD4-827550D156AA}"/>
              </a:ext>
            </a:extLst>
          </p:cNvPr>
          <p:cNvSpPr txBox="1"/>
          <p:nvPr/>
        </p:nvSpPr>
        <p:spPr>
          <a:xfrm>
            <a:off x="1305389" y="-111540"/>
            <a:ext cx="4038600" cy="1200329"/>
          </a:xfrm>
          <a:prstGeom prst="rect">
            <a:avLst/>
          </a:prstGeom>
          <a:noFill/>
        </p:spPr>
        <p:txBody>
          <a:bodyPr wrap="square" rtlCol="0">
            <a:spAutoFit/>
          </a:bodyPr>
          <a:lstStyle/>
          <a:p>
            <a:endParaRPr lang="en-IN" dirty="0"/>
          </a:p>
          <a:p>
            <a:r>
              <a:rPr lang="en-IN" dirty="0"/>
              <a:t>    </a:t>
            </a:r>
            <a:r>
              <a:rPr lang="en-IN" sz="5400" b="1" i="1" dirty="0"/>
              <a:t>FIRST CLASS</a:t>
            </a:r>
          </a:p>
        </p:txBody>
      </p:sp>
      <p:sp>
        <p:nvSpPr>
          <p:cNvPr id="4" name="TextBox 3">
            <a:extLst>
              <a:ext uri="{FF2B5EF4-FFF2-40B4-BE49-F238E27FC236}">
                <a16:creationId xmlns:a16="http://schemas.microsoft.com/office/drawing/2014/main" id="{51349C5A-BFEC-42B4-AC14-D95146F06515}"/>
              </a:ext>
            </a:extLst>
          </p:cNvPr>
          <p:cNvSpPr txBox="1"/>
          <p:nvPr/>
        </p:nvSpPr>
        <p:spPr>
          <a:xfrm>
            <a:off x="7753350" y="1771650"/>
            <a:ext cx="3143250" cy="3447098"/>
          </a:xfrm>
          <a:prstGeom prst="rect">
            <a:avLst/>
          </a:prstGeom>
          <a:noFill/>
        </p:spPr>
        <p:txBody>
          <a:bodyPr wrap="square" rtlCol="0">
            <a:spAutoFit/>
          </a:bodyPr>
          <a:lstStyle/>
          <a:p>
            <a:r>
              <a:rPr lang="en-IN" dirty="0"/>
              <a:t> </a:t>
            </a:r>
            <a:endParaRPr lang="en-IN" sz="2800" dirty="0"/>
          </a:p>
          <a:p>
            <a:r>
              <a:rPr lang="en-IN" sz="2800" dirty="0"/>
              <a:t>  </a:t>
            </a:r>
            <a:r>
              <a:rPr lang="en-IN" sz="2800" b="1" i="1" dirty="0"/>
              <a:t>       SELECT  PAYMENT MODE</a:t>
            </a:r>
            <a:r>
              <a:rPr lang="en-IN" b="1" i="1" dirty="0"/>
              <a:t> </a:t>
            </a:r>
            <a:br>
              <a:rPr lang="en-IN" dirty="0"/>
            </a:br>
            <a:br>
              <a:rPr lang="en-IN" dirty="0"/>
            </a:br>
            <a:r>
              <a:rPr lang="en-IN" dirty="0"/>
              <a:t>  </a:t>
            </a:r>
            <a:r>
              <a:rPr lang="en-IN" b="1" dirty="0"/>
              <a:t>CREDIT CARD </a:t>
            </a:r>
            <a:br>
              <a:rPr lang="en-IN" b="1" dirty="0"/>
            </a:br>
            <a:br>
              <a:rPr lang="en-IN" b="1" dirty="0"/>
            </a:br>
            <a:r>
              <a:rPr lang="en-IN" b="1" dirty="0"/>
              <a:t>  DEBIT CARD</a:t>
            </a:r>
            <a:br>
              <a:rPr lang="en-IN" b="1" dirty="0"/>
            </a:br>
            <a:br>
              <a:rPr lang="en-IN" b="1" dirty="0"/>
            </a:br>
            <a:r>
              <a:rPr lang="en-IN" b="1" dirty="0"/>
              <a:t> GPAY</a:t>
            </a:r>
            <a:br>
              <a:rPr lang="en-IN" b="1" dirty="0"/>
            </a:br>
            <a:br>
              <a:rPr lang="en-IN" b="1" dirty="0"/>
            </a:br>
            <a:r>
              <a:rPr lang="en-IN" b="1" dirty="0"/>
              <a:t> PHONE PE</a:t>
            </a:r>
          </a:p>
        </p:txBody>
      </p:sp>
    </p:spTree>
    <p:extLst>
      <p:ext uri="{BB962C8B-B14F-4D97-AF65-F5344CB8AC3E}">
        <p14:creationId xmlns:p14="http://schemas.microsoft.com/office/powerpoint/2010/main" val="241998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C5141-39D2-47E4-831F-FFEB58CE9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87" y="752469"/>
            <a:ext cx="6446826" cy="3744369"/>
          </a:xfrm>
          <a:prstGeom prst="rect">
            <a:avLst/>
          </a:prstGeom>
        </p:spPr>
      </p:pic>
      <p:sp>
        <p:nvSpPr>
          <p:cNvPr id="2" name="TextBox 1">
            <a:extLst>
              <a:ext uri="{FF2B5EF4-FFF2-40B4-BE49-F238E27FC236}">
                <a16:creationId xmlns:a16="http://schemas.microsoft.com/office/drawing/2014/main" id="{65586C6F-25A5-4F9C-8442-54443B1D6A60}"/>
              </a:ext>
            </a:extLst>
          </p:cNvPr>
          <p:cNvSpPr txBox="1"/>
          <p:nvPr/>
        </p:nvSpPr>
        <p:spPr>
          <a:xfrm>
            <a:off x="7772400" y="1714500"/>
            <a:ext cx="3543300" cy="2954655"/>
          </a:xfrm>
          <a:prstGeom prst="rect">
            <a:avLst/>
          </a:prstGeom>
          <a:noFill/>
        </p:spPr>
        <p:txBody>
          <a:bodyPr wrap="square" rtlCol="0">
            <a:spAutoFit/>
          </a:bodyPr>
          <a:lstStyle/>
          <a:p>
            <a:endParaRPr lang="en-IN" dirty="0"/>
          </a:p>
          <a:p>
            <a:r>
              <a:rPr lang="en-IN" sz="4400" b="1" i="1" dirty="0"/>
              <a:t>FILL</a:t>
            </a:r>
            <a:r>
              <a:rPr lang="en-IN" sz="4400" b="1" dirty="0"/>
              <a:t> </a:t>
            </a:r>
            <a:r>
              <a:rPr lang="en-IN" sz="4400" b="1" i="1" dirty="0"/>
              <a:t>UP YOUR         </a:t>
            </a:r>
          </a:p>
          <a:p>
            <a:r>
              <a:rPr lang="en-IN" sz="4400" b="1" i="1" dirty="0"/>
              <a:t>   CARD</a:t>
            </a:r>
          </a:p>
          <a:p>
            <a:r>
              <a:rPr lang="en-IN" sz="4400" b="1" i="1" dirty="0"/>
              <a:t> DETAILS </a:t>
            </a:r>
            <a:br>
              <a:rPr lang="en-IN" dirty="0"/>
            </a:br>
            <a:br>
              <a:rPr lang="en-IN" dirty="0"/>
            </a:br>
            <a:endParaRPr lang="en-IN" dirty="0"/>
          </a:p>
        </p:txBody>
      </p:sp>
      <p:sp>
        <p:nvSpPr>
          <p:cNvPr id="4" name="TextBox 3">
            <a:extLst>
              <a:ext uri="{FF2B5EF4-FFF2-40B4-BE49-F238E27FC236}">
                <a16:creationId xmlns:a16="http://schemas.microsoft.com/office/drawing/2014/main" id="{B43D7CAE-D5F6-4C78-BB80-340FE0A76021}"/>
              </a:ext>
            </a:extLst>
          </p:cNvPr>
          <p:cNvSpPr txBox="1"/>
          <p:nvPr/>
        </p:nvSpPr>
        <p:spPr>
          <a:xfrm>
            <a:off x="1524000" y="4895850"/>
            <a:ext cx="8343900" cy="1569660"/>
          </a:xfrm>
          <a:prstGeom prst="rect">
            <a:avLst/>
          </a:prstGeom>
          <a:noFill/>
        </p:spPr>
        <p:txBody>
          <a:bodyPr wrap="square" rtlCol="0">
            <a:spAutoFit/>
          </a:bodyPr>
          <a:lstStyle/>
          <a:p>
            <a:r>
              <a:rPr lang="en-IN" sz="3200" i="1" dirty="0"/>
              <a:t>            CLICK ON THE “</a:t>
            </a:r>
            <a:r>
              <a:rPr lang="en-IN" sz="3200" b="1" i="1" dirty="0"/>
              <a:t>PAY</a:t>
            </a:r>
            <a:r>
              <a:rPr lang="en-IN" sz="3200" i="1" dirty="0"/>
              <a:t>” BUTTON</a:t>
            </a:r>
          </a:p>
          <a:p>
            <a:endParaRPr lang="en-IN" sz="3200" i="1" dirty="0"/>
          </a:p>
          <a:p>
            <a:r>
              <a:rPr lang="en-IN" sz="3200" b="1" i="1" dirty="0"/>
              <a:t>YOUR TICKETS WILL BE  BOOKED SUCESSFULLY…</a:t>
            </a:r>
          </a:p>
        </p:txBody>
      </p:sp>
    </p:spTree>
    <p:extLst>
      <p:ext uri="{BB962C8B-B14F-4D97-AF65-F5344CB8AC3E}">
        <p14:creationId xmlns:p14="http://schemas.microsoft.com/office/powerpoint/2010/main" val="288040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8A175-F6A3-46D0-B1FE-B2DA51C22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667" y="761945"/>
            <a:ext cx="7394790" cy="5334109"/>
          </a:xfrm>
          <a:prstGeom prst="rect">
            <a:avLst/>
          </a:prstGeom>
        </p:spPr>
      </p:pic>
    </p:spTree>
    <p:extLst>
      <p:ext uri="{BB962C8B-B14F-4D97-AF65-F5344CB8AC3E}">
        <p14:creationId xmlns:p14="http://schemas.microsoft.com/office/powerpoint/2010/main" val="327210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3C4C7-C190-45D5-BA0B-C8C5690E3E83}"/>
              </a:ext>
            </a:extLst>
          </p:cNvPr>
          <p:cNvSpPr>
            <a:spLocks noGrp="1"/>
          </p:cNvSpPr>
          <p:nvPr>
            <p:ph type="title"/>
          </p:nvPr>
        </p:nvSpPr>
        <p:spPr>
          <a:xfrm>
            <a:off x="913775" y="603019"/>
            <a:ext cx="10364451" cy="1596177"/>
          </a:xfrm>
        </p:spPr>
        <p:txBody>
          <a:bodyPr/>
          <a:lstStyle/>
          <a:p>
            <a:r>
              <a:rPr lang="en-IN" b="1" i="1" dirty="0">
                <a:latin typeface="Times New Roman" panose="02020603050405020304" pitchFamily="18" charset="0"/>
                <a:cs typeface="Times New Roman" panose="02020603050405020304" pitchFamily="18" charset="0"/>
              </a:rPr>
              <a:t>LIMITATIONS OF WORK</a:t>
            </a:r>
          </a:p>
        </p:txBody>
      </p:sp>
      <p:sp>
        <p:nvSpPr>
          <p:cNvPr id="5" name="Content Placeholder 4">
            <a:extLst>
              <a:ext uri="{FF2B5EF4-FFF2-40B4-BE49-F238E27FC236}">
                <a16:creationId xmlns:a16="http://schemas.microsoft.com/office/drawing/2014/main" id="{124154D7-6890-44CA-919F-08B3D80051F6}"/>
              </a:ext>
            </a:extLst>
          </p:cNvPr>
          <p:cNvSpPr>
            <a:spLocks noGrp="1"/>
          </p:cNvSpPr>
          <p:nvPr>
            <p:ph idx="1"/>
          </p:nvPr>
        </p:nvSpPr>
        <p:spPr/>
        <p:txBody>
          <a:bodyPr/>
          <a:lstStyle/>
          <a:p>
            <a:endParaRPr lang="en-IN" dirty="0"/>
          </a:p>
          <a:p>
            <a:r>
              <a:rPr lang="en-IN" dirty="0"/>
              <a:t>WE  can create and store as many accounts as we want in a text file, but it takes some time while we are logging in if we have more number of accounts because it has to search through out the file. BUT USING DATA BASE IT TAKES LESS TIME.</a:t>
            </a:r>
          </a:p>
          <a:p>
            <a:r>
              <a:rPr lang="en-IN" dirty="0"/>
              <a:t>WE JUST ADDED LIMITED NUMBER OF CITIES AND </a:t>
            </a:r>
            <a:r>
              <a:rPr lang="en-IN" dirty="0" err="1"/>
              <a:t>FLiGHTS</a:t>
            </a:r>
            <a:r>
              <a:rPr lang="en-IN" dirty="0"/>
              <a:t>, SINCE WE DON’T KNOW HOW TO USE DATA BASE.</a:t>
            </a:r>
          </a:p>
          <a:p>
            <a:r>
              <a:rPr lang="en-IN" dirty="0"/>
              <a:t>We added only domestic flights of  important cities.</a:t>
            </a:r>
          </a:p>
        </p:txBody>
      </p:sp>
    </p:spTree>
    <p:extLst>
      <p:ext uri="{BB962C8B-B14F-4D97-AF65-F5344CB8AC3E}">
        <p14:creationId xmlns:p14="http://schemas.microsoft.com/office/powerpoint/2010/main" val="389243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6E1D-2F70-4D52-A15A-FCAB61E51994}"/>
              </a:ext>
            </a:extLst>
          </p:cNvPr>
          <p:cNvSpPr>
            <a:spLocks noGrp="1"/>
          </p:cNvSpPr>
          <p:nvPr>
            <p:ph type="title"/>
          </p:nvPr>
        </p:nvSpPr>
        <p:spPr/>
        <p:txBody>
          <a:bodyPr/>
          <a:lstStyle/>
          <a:p>
            <a:r>
              <a:rPr lang="en-IN" dirty="0"/>
              <a:t>  </a:t>
            </a:r>
            <a:r>
              <a:rPr lang="en-IN" b="1" i="1" dirty="0">
                <a:latin typeface="Times New Roman" panose="02020603050405020304" pitchFamily="18" charset="0"/>
                <a:cs typeface="Times New Roman" panose="02020603050405020304" pitchFamily="18" charset="0"/>
              </a:rPr>
              <a:t>EXTENSION OF WORK</a:t>
            </a:r>
          </a:p>
        </p:txBody>
      </p:sp>
      <p:sp>
        <p:nvSpPr>
          <p:cNvPr id="3" name="Content Placeholder 2">
            <a:extLst>
              <a:ext uri="{FF2B5EF4-FFF2-40B4-BE49-F238E27FC236}">
                <a16:creationId xmlns:a16="http://schemas.microsoft.com/office/drawing/2014/main" id="{02AFEB1F-D0DA-4EF0-AC36-715F4F855B9A}"/>
              </a:ext>
            </a:extLst>
          </p:cNvPr>
          <p:cNvSpPr>
            <a:spLocks noGrp="1"/>
          </p:cNvSpPr>
          <p:nvPr>
            <p:ph idx="1"/>
          </p:nvPr>
        </p:nvSpPr>
        <p:spPr/>
        <p:txBody>
          <a:bodyPr>
            <a:normAutofit/>
          </a:bodyPr>
          <a:lstStyle/>
          <a:p>
            <a:endParaRPr lang="en-IN" dirty="0"/>
          </a:p>
          <a:p>
            <a:r>
              <a:rPr lang="en-IN" dirty="0"/>
              <a:t>After LEARNING HOW TO USE DATA BASE WE WILL MAKE THE </a:t>
            </a:r>
            <a:r>
              <a:rPr lang="en-IN" dirty="0" err="1"/>
              <a:t>PORtal</a:t>
            </a:r>
            <a:r>
              <a:rPr lang="en-IN" dirty="0"/>
              <a:t> more realistic.</a:t>
            </a:r>
          </a:p>
          <a:p>
            <a:r>
              <a:rPr lang="en-IN" dirty="0"/>
              <a:t>We can add LIVE AVAILABILITY OF FLIGHTS.</a:t>
            </a:r>
          </a:p>
          <a:p>
            <a:r>
              <a:rPr lang="en-IN" dirty="0"/>
              <a:t>WE CAN MAKE THE PORTAL RUN FASTER.</a:t>
            </a:r>
          </a:p>
          <a:p>
            <a:r>
              <a:rPr lang="en-IN" dirty="0"/>
              <a:t>WE CAN MAKE PROJECT MORE REALISTIC AND ATTRACTIVE .</a:t>
            </a:r>
          </a:p>
          <a:p>
            <a:r>
              <a:rPr lang="en-IN" dirty="0"/>
              <a:t>WE can add international flights.</a:t>
            </a:r>
          </a:p>
          <a:p>
            <a:endParaRPr lang="en-IN" dirty="0"/>
          </a:p>
        </p:txBody>
      </p:sp>
    </p:spTree>
    <p:extLst>
      <p:ext uri="{BB962C8B-B14F-4D97-AF65-F5344CB8AC3E}">
        <p14:creationId xmlns:p14="http://schemas.microsoft.com/office/powerpoint/2010/main" val="1086096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6DCD-E2B6-462C-B407-3B59E5AFE9DC}"/>
              </a:ext>
            </a:extLst>
          </p:cNvPr>
          <p:cNvSpPr>
            <a:spLocks noGrp="1"/>
          </p:cNvSpPr>
          <p:nvPr>
            <p:ph type="title"/>
          </p:nvPr>
        </p:nvSpPr>
        <p:spPr/>
        <p:txBody>
          <a:bodyPr>
            <a:normAutofit fontScale="90000"/>
          </a:bodyPr>
          <a:lstStyle/>
          <a:p>
            <a:r>
              <a:rPr lang="en-IN" dirty="0"/>
              <a:t>CONTRIBUTION TOWARDS      </a:t>
            </a:r>
            <a:br>
              <a:rPr lang="en-IN" dirty="0"/>
            </a:br>
            <a:r>
              <a:rPr lang="en-IN" dirty="0"/>
              <a:t> PROJECT</a:t>
            </a:r>
          </a:p>
        </p:txBody>
      </p:sp>
      <p:sp>
        <p:nvSpPr>
          <p:cNvPr id="3" name="Content Placeholder 2">
            <a:extLst>
              <a:ext uri="{FF2B5EF4-FFF2-40B4-BE49-F238E27FC236}">
                <a16:creationId xmlns:a16="http://schemas.microsoft.com/office/drawing/2014/main" id="{EB4E1703-C058-4579-ADAA-24156BA2F01D}"/>
              </a:ext>
            </a:extLst>
          </p:cNvPr>
          <p:cNvSpPr>
            <a:spLocks noGrp="1"/>
          </p:cNvSpPr>
          <p:nvPr>
            <p:ph idx="1"/>
          </p:nvPr>
        </p:nvSpPr>
        <p:spPr/>
        <p:txBody>
          <a:bodyPr/>
          <a:lstStyle/>
          <a:p>
            <a:endParaRPr lang="en-IN" dirty="0"/>
          </a:p>
          <a:p>
            <a:pPr marL="0" indent="0">
              <a:buNone/>
            </a:pPr>
            <a:r>
              <a:rPr lang="en-IN" dirty="0"/>
              <a:t>  WE REALLY WORKED HARD AND SUCCESSFULLY COMPLETED </a:t>
            </a:r>
            <a:br>
              <a:rPr lang="en-IN" dirty="0"/>
            </a:br>
            <a:br>
              <a:rPr lang="en-IN" dirty="0"/>
            </a:br>
            <a:r>
              <a:rPr lang="en-IN" dirty="0"/>
              <a:t>                                 OUR PROJECT . </a:t>
            </a:r>
          </a:p>
          <a:p>
            <a:pPr marL="0" indent="0">
              <a:buNone/>
            </a:pPr>
            <a:r>
              <a:rPr lang="en-IN" dirty="0"/>
              <a:t>  ALL OF US CONTRIBUTED EQUALLY FOR THE COMPLETION</a:t>
            </a:r>
            <a:br>
              <a:rPr lang="en-IN" dirty="0"/>
            </a:br>
            <a:br>
              <a:rPr lang="en-IN" dirty="0"/>
            </a:br>
            <a:r>
              <a:rPr lang="en-IN" dirty="0"/>
              <a:t>                             OF PROJECT.</a:t>
            </a:r>
          </a:p>
        </p:txBody>
      </p:sp>
    </p:spTree>
    <p:extLst>
      <p:ext uri="{BB962C8B-B14F-4D97-AF65-F5344CB8AC3E}">
        <p14:creationId xmlns:p14="http://schemas.microsoft.com/office/powerpoint/2010/main" val="11102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0227-80FC-480E-9128-1EFD92613C23}"/>
              </a:ext>
            </a:extLst>
          </p:cNvPr>
          <p:cNvSpPr>
            <a:spLocks noGrp="1"/>
          </p:cNvSpPr>
          <p:nvPr>
            <p:ph type="title"/>
          </p:nvPr>
        </p:nvSpPr>
        <p:spPr/>
        <p:txBody>
          <a:bodyPr/>
          <a:lstStyle/>
          <a:p>
            <a:r>
              <a:rPr lang="en-IN" b="1" i="1" dirty="0">
                <a:latin typeface="Times New Roman" panose="02020603050405020304" pitchFamily="18" charset="0"/>
                <a:cs typeface="Times New Roman" panose="02020603050405020304" pitchFamily="18" charset="0"/>
              </a:rPr>
              <a:t>           NIMMA SAI HRUDAY REDDY</a:t>
            </a:r>
          </a:p>
        </p:txBody>
      </p:sp>
      <p:sp>
        <p:nvSpPr>
          <p:cNvPr id="3" name="Content Placeholder 2">
            <a:extLst>
              <a:ext uri="{FF2B5EF4-FFF2-40B4-BE49-F238E27FC236}">
                <a16:creationId xmlns:a16="http://schemas.microsoft.com/office/drawing/2014/main" id="{FA873A65-4434-4D5E-A783-EE07C83A961C}"/>
              </a:ext>
            </a:extLst>
          </p:cNvPr>
          <p:cNvSpPr>
            <a:spLocks noGrp="1"/>
          </p:cNvSpPr>
          <p:nvPr>
            <p:ph idx="1"/>
          </p:nvPr>
        </p:nvSpPr>
        <p:spPr>
          <a:xfrm>
            <a:off x="1154954" y="2603500"/>
            <a:ext cx="8934443" cy="3797300"/>
          </a:xfrm>
        </p:spPr>
        <p:txBody>
          <a:bodyPr>
            <a:normAutofit/>
          </a:bodyPr>
          <a:lstStyle/>
          <a:p>
            <a:pPr>
              <a:buAutoNum type="arabicPeriod"/>
            </a:pPr>
            <a:r>
              <a:rPr lang="en-IN" sz="2400" i="1" dirty="0">
                <a:latin typeface="Times New Roman" panose="02020603050405020304" pitchFamily="18" charset="0"/>
                <a:cs typeface="Times New Roman" panose="02020603050405020304" pitchFamily="18" charset="0"/>
              </a:rPr>
              <a:t>CONTRIBUTED IN WRITING THE CODE.</a:t>
            </a:r>
          </a:p>
          <a:p>
            <a:pPr>
              <a:buAutoNum type="arabicPeriod"/>
            </a:pPr>
            <a:r>
              <a:rPr lang="en-IN" sz="2400" i="1" dirty="0">
                <a:latin typeface="Times New Roman" panose="02020603050405020304" pitchFamily="18" charset="0"/>
                <a:cs typeface="Times New Roman" panose="02020603050405020304" pitchFamily="18" charset="0"/>
              </a:rPr>
              <a:t>DESIGNED THE  USER EXPERIENCE AND FUNCTIONALITY  OF THE PROJECT.</a:t>
            </a:r>
          </a:p>
          <a:p>
            <a:pPr>
              <a:buAutoNum type="arabicPeriod"/>
            </a:pPr>
            <a:r>
              <a:rPr lang="en-IN" sz="2400" i="1" dirty="0">
                <a:latin typeface="Times New Roman" panose="02020603050405020304" pitchFamily="18" charset="0"/>
                <a:cs typeface="Times New Roman" panose="02020603050405020304" pitchFamily="18" charset="0"/>
              </a:rPr>
              <a:t>ADDED BACKGROUND TO THE FRAMES.</a:t>
            </a:r>
          </a:p>
          <a:p>
            <a:pPr>
              <a:buAutoNum type="arabicPeriod" startAt="4"/>
            </a:pPr>
            <a:r>
              <a:rPr lang="en-IN" sz="2400" i="1" dirty="0">
                <a:latin typeface="Times New Roman" panose="02020603050405020304" pitchFamily="18" charset="0"/>
                <a:cs typeface="Times New Roman" panose="02020603050405020304" pitchFamily="18" charset="0"/>
              </a:rPr>
              <a:t>IDENTIFIED THE DIFFERENT POSSIBLE CASES AND MADE PROJECT TO LOOK  REALISTIC.</a:t>
            </a:r>
          </a:p>
          <a:p>
            <a:pPr>
              <a:buAutoNum type="arabicPeriod" startAt="4"/>
            </a:pPr>
            <a:r>
              <a:rPr lang="en-IN" sz="2400" i="1" dirty="0">
                <a:latin typeface="Times New Roman" panose="02020603050405020304" pitchFamily="18" charset="0"/>
                <a:cs typeface="Times New Roman" panose="02020603050405020304" pitchFamily="18" charset="0"/>
              </a:rPr>
              <a:t>PREPARATION OF POWER POINT PRESENTATION. </a:t>
            </a:r>
          </a:p>
          <a:p>
            <a:pPr marL="514350" indent="-514350">
              <a:buFont typeface="+mj-lt"/>
              <a:buAutoNum type="arabicPeriod"/>
            </a:pP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087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A98BAF-7123-4C90-BDF2-A672334B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669" y="0"/>
            <a:ext cx="5593331" cy="6858000"/>
          </a:xfrm>
          <a:prstGeom prst="rect">
            <a:avLst/>
          </a:prstGeom>
        </p:spPr>
      </p:pic>
      <p:sp>
        <p:nvSpPr>
          <p:cNvPr id="9" name="TextBox 8">
            <a:extLst>
              <a:ext uri="{FF2B5EF4-FFF2-40B4-BE49-F238E27FC236}">
                <a16:creationId xmlns:a16="http://schemas.microsoft.com/office/drawing/2014/main" id="{10897D0E-658F-4813-A7E7-0342A31C305A}"/>
              </a:ext>
            </a:extLst>
          </p:cNvPr>
          <p:cNvSpPr txBox="1"/>
          <p:nvPr/>
        </p:nvSpPr>
        <p:spPr>
          <a:xfrm>
            <a:off x="647055" y="335845"/>
            <a:ext cx="6098582" cy="6186309"/>
          </a:xfrm>
          <a:prstGeom prst="rect">
            <a:avLst/>
          </a:prstGeom>
          <a:noFill/>
        </p:spPr>
        <p:txBody>
          <a:bodyPr wrap="square">
            <a:spAutoFit/>
          </a:bodyPr>
          <a:lstStyle/>
          <a:p>
            <a:endParaRPr lang="en-US" sz="6600" dirty="0"/>
          </a:p>
          <a:p>
            <a:r>
              <a:rPr lang="en-IN" sz="6600" dirty="0"/>
              <a:t>    ONLINE       AIRWAY       </a:t>
            </a:r>
          </a:p>
          <a:p>
            <a:r>
              <a:rPr lang="en-IN" sz="6600" dirty="0"/>
              <a:t>  RESERVATION</a:t>
            </a:r>
          </a:p>
          <a:p>
            <a:r>
              <a:rPr lang="en-IN" sz="6600" dirty="0"/>
              <a:t>SYSTEM    </a:t>
            </a:r>
          </a:p>
          <a:p>
            <a:r>
              <a:rPr lang="en-US" sz="6600" dirty="0"/>
              <a:t>    </a:t>
            </a:r>
            <a:endParaRPr lang="en-IN" sz="6600" dirty="0"/>
          </a:p>
        </p:txBody>
      </p:sp>
    </p:spTree>
    <p:extLst>
      <p:ext uri="{BB962C8B-B14F-4D97-AF65-F5344CB8AC3E}">
        <p14:creationId xmlns:p14="http://schemas.microsoft.com/office/powerpoint/2010/main" val="344889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E984-40A8-4BCF-BE7D-34E06B2FE432}"/>
              </a:ext>
            </a:extLst>
          </p:cNvPr>
          <p:cNvSpPr>
            <a:spLocks noGrp="1"/>
          </p:cNvSpPr>
          <p:nvPr>
            <p:ph type="title"/>
          </p:nvPr>
        </p:nvSpPr>
        <p:spPr>
          <a:xfrm>
            <a:off x="759418" y="973668"/>
            <a:ext cx="9156950" cy="706964"/>
          </a:xfrm>
        </p:spPr>
        <p:txBody>
          <a:bodyPr/>
          <a:lstStyle/>
          <a:p>
            <a:r>
              <a:rPr lang="en-IN" b="1" i="1" dirty="0">
                <a:latin typeface="Times New Roman" panose="02020603050405020304" pitchFamily="18" charset="0"/>
                <a:cs typeface="Times New Roman" panose="02020603050405020304" pitchFamily="18" charset="0"/>
              </a:rPr>
              <a:t>      PALA</a:t>
            </a:r>
            <a:r>
              <a:rPr lang="en-IN" b="1" dirty="0"/>
              <a:t> </a:t>
            </a:r>
            <a:r>
              <a:rPr lang="en-IN" b="1" i="1" dirty="0">
                <a:latin typeface="Times New Roman" panose="02020603050405020304" pitchFamily="18" charset="0"/>
                <a:cs typeface="Times New Roman" panose="02020603050405020304" pitchFamily="18" charset="0"/>
              </a:rPr>
              <a:t>JANAKI VENKATA SAI NATH   </a:t>
            </a:r>
            <a:br>
              <a:rPr lang="en-IN" b="1" i="1" dirty="0">
                <a:latin typeface="Times New Roman" panose="02020603050405020304" pitchFamily="18" charset="0"/>
                <a:cs typeface="Times New Roman" panose="02020603050405020304" pitchFamily="18" charset="0"/>
              </a:rPr>
            </a:br>
            <a:r>
              <a:rPr lang="en-IN" b="1" i="1" dirty="0">
                <a:latin typeface="Times New Roman" panose="02020603050405020304" pitchFamily="18" charset="0"/>
                <a:cs typeface="Times New Roman" panose="02020603050405020304" pitchFamily="18" charset="0"/>
              </a:rPr>
              <a:t>                            REDDY</a:t>
            </a:r>
          </a:p>
        </p:txBody>
      </p:sp>
      <p:sp>
        <p:nvSpPr>
          <p:cNvPr id="4" name="TextBox 3">
            <a:extLst>
              <a:ext uri="{FF2B5EF4-FFF2-40B4-BE49-F238E27FC236}">
                <a16:creationId xmlns:a16="http://schemas.microsoft.com/office/drawing/2014/main" id="{8E09B8B2-5A70-4B6F-9EFC-599514E8DA9F}"/>
              </a:ext>
            </a:extLst>
          </p:cNvPr>
          <p:cNvSpPr txBox="1"/>
          <p:nvPr/>
        </p:nvSpPr>
        <p:spPr>
          <a:xfrm>
            <a:off x="759418" y="2710730"/>
            <a:ext cx="11262102" cy="2677656"/>
          </a:xfrm>
          <a:prstGeom prst="rect">
            <a:avLst/>
          </a:prstGeom>
          <a:noFill/>
        </p:spPr>
        <p:txBody>
          <a:bodyPr wrap="square" rtlCol="0">
            <a:spAutoFit/>
          </a:bodyPr>
          <a:lstStyle/>
          <a:p>
            <a:pPr marL="457200" indent="-457200">
              <a:buFont typeface="+mj-lt"/>
              <a:buAutoNum type="arabicPeriod"/>
            </a:pPr>
            <a:r>
              <a:rPr lang="en-US" sz="2400" i="1" dirty="0">
                <a:latin typeface="Times New Roman" panose="02020603050405020304" pitchFamily="18" charset="0"/>
                <a:cs typeface="Times New Roman" panose="02020603050405020304" pitchFamily="18" charset="0"/>
              </a:rPr>
              <a:t>DESIGNED THE ALGORITHM OF THE CODE</a:t>
            </a:r>
          </a:p>
          <a:p>
            <a:endParaRPr lang="en-US" sz="2400" i="1" dirty="0">
              <a:latin typeface="Times New Roman" panose="02020603050405020304" pitchFamily="18" charset="0"/>
              <a:cs typeface="Times New Roman" panose="02020603050405020304" pitchFamily="18" charset="0"/>
            </a:endParaRPr>
          </a:p>
          <a:p>
            <a:r>
              <a:rPr lang="en-US" sz="2400" i="1" dirty="0">
                <a:latin typeface="Times New Roman" panose="02020603050405020304" pitchFamily="18" charset="0"/>
                <a:cs typeface="Times New Roman" panose="02020603050405020304" pitchFamily="18" charset="0"/>
              </a:rPr>
              <a:t>2.   USED FILE HANDLING FOR THE LOGIN PAGE</a:t>
            </a:r>
          </a:p>
          <a:p>
            <a:endParaRPr lang="en-US" sz="2400" i="1" dirty="0">
              <a:latin typeface="Times New Roman" panose="02020603050405020304" pitchFamily="18" charset="0"/>
              <a:cs typeface="Times New Roman" panose="02020603050405020304" pitchFamily="18" charset="0"/>
            </a:endParaRPr>
          </a:p>
          <a:p>
            <a:r>
              <a:rPr lang="en-US" sz="2400" i="1" dirty="0">
                <a:latin typeface="Times New Roman" panose="02020603050405020304" pitchFamily="18" charset="0"/>
                <a:cs typeface="Times New Roman" panose="02020603050405020304" pitchFamily="18" charset="0"/>
              </a:rPr>
              <a:t>3.   HANDLED THE EXCEPTIONS</a:t>
            </a:r>
          </a:p>
          <a:p>
            <a:endParaRPr lang="en-US" sz="2400" i="1" dirty="0">
              <a:latin typeface="Times New Roman" panose="02020603050405020304" pitchFamily="18" charset="0"/>
              <a:cs typeface="Times New Roman" panose="02020603050405020304" pitchFamily="18" charset="0"/>
            </a:endParaRPr>
          </a:p>
          <a:p>
            <a:r>
              <a:rPr lang="en-US" sz="2400" i="1" dirty="0">
                <a:latin typeface="Times New Roman" panose="02020603050405020304" pitchFamily="18" charset="0"/>
                <a:cs typeface="Times New Roman" panose="02020603050405020304" pitchFamily="18" charset="0"/>
              </a:rPr>
              <a:t>4.   CONTRIBRUTED TO THE DESIGN OF IMAGES</a:t>
            </a:r>
            <a:endParaRPr lang="en-IN"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73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22AAC-B066-4AD1-B17A-F71588A20183}"/>
              </a:ext>
            </a:extLst>
          </p:cNvPr>
          <p:cNvSpPr>
            <a:spLocks noGrp="1"/>
          </p:cNvSpPr>
          <p:nvPr>
            <p:ph type="title"/>
          </p:nvPr>
        </p:nvSpPr>
        <p:spPr/>
        <p:txBody>
          <a:bodyPr/>
          <a:lstStyle/>
          <a:p>
            <a:r>
              <a:rPr lang="en-IN" i="1" dirty="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PRANAV KUMAR TEEPIREDDY</a:t>
            </a:r>
          </a:p>
        </p:txBody>
      </p:sp>
      <p:sp>
        <p:nvSpPr>
          <p:cNvPr id="2" name="Content Placeholder 1">
            <a:extLst>
              <a:ext uri="{FF2B5EF4-FFF2-40B4-BE49-F238E27FC236}">
                <a16:creationId xmlns:a16="http://schemas.microsoft.com/office/drawing/2014/main" id="{26697170-C5E4-47BB-9753-F07EBCC3C26C}"/>
              </a:ext>
            </a:extLst>
          </p:cNvPr>
          <p:cNvSpPr>
            <a:spLocks noGrp="1"/>
          </p:cNvSpPr>
          <p:nvPr>
            <p:ph idx="1"/>
          </p:nvPr>
        </p:nvSpPr>
        <p:spPr/>
        <p:txBody>
          <a:bodyPr>
            <a:normAutofit/>
          </a:bodyPr>
          <a:lstStyle/>
          <a:p>
            <a:r>
              <a:rPr lang="en-US" sz="2800" i="1" dirty="0">
                <a:latin typeface="Times New Roman" panose="02020603050405020304" pitchFamily="18" charset="0"/>
                <a:cs typeface="Times New Roman" panose="02020603050405020304" pitchFamily="18" charset="0"/>
              </a:rPr>
              <a:t>Contributed in writing the code</a:t>
            </a:r>
          </a:p>
          <a:p>
            <a:r>
              <a:rPr lang="en-US" sz="2800" i="1" dirty="0">
                <a:latin typeface="Times New Roman" panose="02020603050405020304" pitchFamily="18" charset="0"/>
                <a:cs typeface="Times New Roman" panose="02020603050405020304" pitchFamily="18" charset="0"/>
              </a:rPr>
              <a:t>handled the deigning of the project </a:t>
            </a:r>
          </a:p>
          <a:p>
            <a:r>
              <a:rPr lang="en-US" sz="2800" i="1" dirty="0">
                <a:latin typeface="Times New Roman" panose="02020603050405020304" pitchFamily="18" charset="0"/>
                <a:cs typeface="Times New Roman" panose="02020603050405020304" pitchFamily="18" charset="0"/>
              </a:rPr>
              <a:t>added the necessary inputs for the project</a:t>
            </a:r>
          </a:p>
          <a:p>
            <a:r>
              <a:rPr lang="en-US" sz="2800" i="1" dirty="0">
                <a:latin typeface="Times New Roman" panose="02020603050405020304" pitchFamily="18" charset="0"/>
                <a:cs typeface="Times New Roman" panose="02020603050405020304" pitchFamily="18" charset="0"/>
              </a:rPr>
              <a:t>Read and understood everyone’s part and wrote the readme file.</a:t>
            </a:r>
            <a:endParaRPr lang="en-IN"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41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8CFDB-483D-409A-B514-2A3C1349E020}"/>
              </a:ext>
            </a:extLst>
          </p:cNvPr>
          <p:cNvSpPr txBox="1"/>
          <p:nvPr/>
        </p:nvSpPr>
        <p:spPr>
          <a:xfrm>
            <a:off x="2552054" y="1487836"/>
            <a:ext cx="8012624" cy="3046988"/>
          </a:xfrm>
          <a:prstGeom prst="rect">
            <a:avLst/>
          </a:prstGeom>
          <a:noFill/>
        </p:spPr>
        <p:txBody>
          <a:bodyPr wrap="square" rtlCol="0">
            <a:spAutoFit/>
          </a:bodyPr>
          <a:lstStyle/>
          <a:p>
            <a:r>
              <a:rPr lang="en-IN" sz="9600" b="1" dirty="0"/>
              <a:t>   THANK </a:t>
            </a:r>
          </a:p>
          <a:p>
            <a:r>
              <a:rPr lang="en-IN" sz="9600" b="1" dirty="0"/>
              <a:t>      YOU!!</a:t>
            </a:r>
            <a:endParaRPr lang="en-IN" b="1" dirty="0"/>
          </a:p>
        </p:txBody>
      </p:sp>
    </p:spTree>
    <p:extLst>
      <p:ext uri="{BB962C8B-B14F-4D97-AF65-F5344CB8AC3E}">
        <p14:creationId xmlns:p14="http://schemas.microsoft.com/office/powerpoint/2010/main" val="193872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B9F1-B30E-45CC-8AFC-0C180A920C8B}"/>
              </a:ext>
            </a:extLst>
          </p:cNvPr>
          <p:cNvSpPr>
            <a:spLocks noGrp="1"/>
          </p:cNvSpPr>
          <p:nvPr>
            <p:ph type="title"/>
          </p:nvPr>
        </p:nvSpPr>
        <p:spPr/>
        <p:txBody>
          <a:bodyPr/>
          <a:lstStyle/>
          <a:p>
            <a:r>
              <a:rPr lang="en-IN" dirty="0"/>
              <a:t>   OBJECTIVE : AIRWAY RESERVATION</a:t>
            </a:r>
          </a:p>
        </p:txBody>
      </p:sp>
      <p:sp>
        <p:nvSpPr>
          <p:cNvPr id="7" name="Content Placeholder 6">
            <a:extLst>
              <a:ext uri="{FF2B5EF4-FFF2-40B4-BE49-F238E27FC236}">
                <a16:creationId xmlns:a16="http://schemas.microsoft.com/office/drawing/2014/main" id="{73556094-D913-4061-ABA6-00D851D9428E}"/>
              </a:ext>
            </a:extLst>
          </p:cNvPr>
          <p:cNvSpPr>
            <a:spLocks noGrp="1"/>
          </p:cNvSpPr>
          <p:nvPr>
            <p:ph idx="1"/>
          </p:nvPr>
        </p:nvSpPr>
        <p:spPr>
          <a:xfrm>
            <a:off x="838200" y="1825625"/>
            <a:ext cx="10515600" cy="4551423"/>
          </a:xfrm>
        </p:spPr>
        <p:txBody>
          <a:bodyPr>
            <a:normAutofit lnSpcReduction="10000"/>
          </a:bodyPr>
          <a:lstStyle/>
          <a:p>
            <a:pPr marL="0" indent="0">
              <a:buNone/>
            </a:pPr>
            <a:r>
              <a:rPr lang="en-IN" dirty="0"/>
              <a:t>                                           </a:t>
            </a:r>
            <a:r>
              <a:rPr lang="en-IN" sz="4000" dirty="0"/>
              <a:t>FEATURES</a:t>
            </a:r>
            <a:r>
              <a:rPr lang="en-IN" dirty="0"/>
              <a:t>     </a:t>
            </a:r>
          </a:p>
          <a:p>
            <a:pPr marL="0" indent="0">
              <a:buNone/>
            </a:pPr>
            <a:endParaRPr lang="en-IN" dirty="0"/>
          </a:p>
          <a:p>
            <a:r>
              <a:rPr lang="en-IN" i="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SIGN UP</a:t>
            </a:r>
          </a:p>
          <a:p>
            <a:r>
              <a:rPr lang="en-IN" b="1" dirty="0">
                <a:latin typeface="Times New Roman" panose="02020603050405020304" pitchFamily="18" charset="0"/>
                <a:cs typeface="Times New Roman" panose="02020603050405020304" pitchFamily="18" charset="0"/>
              </a:rPr>
              <a:t>        LOGIN   </a:t>
            </a:r>
          </a:p>
          <a:p>
            <a:r>
              <a:rPr lang="en-IN" b="1" dirty="0">
                <a:latin typeface="Times New Roman" panose="02020603050405020304" pitchFamily="18" charset="0"/>
                <a:cs typeface="Times New Roman" panose="02020603050405020304" pitchFamily="18" charset="0"/>
              </a:rPr>
              <a:t>        DESTINATION SELECTION</a:t>
            </a:r>
          </a:p>
          <a:p>
            <a:r>
              <a:rPr lang="en-IN" b="1" dirty="0">
                <a:latin typeface="Times New Roman" panose="02020603050405020304" pitchFamily="18" charset="0"/>
                <a:cs typeface="Times New Roman" panose="02020603050405020304" pitchFamily="18" charset="0"/>
              </a:rPr>
              <a:t>        SELECTION OF FLIGHT                                              </a:t>
            </a:r>
          </a:p>
          <a:p>
            <a:r>
              <a:rPr lang="en-IN" b="1" dirty="0">
                <a:latin typeface="Times New Roman" panose="02020603050405020304" pitchFamily="18" charset="0"/>
                <a:cs typeface="Times New Roman" panose="02020603050405020304" pitchFamily="18" charset="0"/>
              </a:rPr>
              <a:t>        PASSENGER DETAILS</a:t>
            </a:r>
          </a:p>
          <a:p>
            <a:r>
              <a:rPr lang="en-IN" b="1" dirty="0">
                <a:latin typeface="Times New Roman" panose="02020603050405020304" pitchFamily="18" charset="0"/>
                <a:cs typeface="Times New Roman" panose="02020603050405020304" pitchFamily="18" charset="0"/>
              </a:rPr>
              <a:t>        PAYMENT MODE</a:t>
            </a:r>
          </a:p>
          <a:p>
            <a:r>
              <a:rPr lang="en-IN" b="1" dirty="0">
                <a:latin typeface="Times New Roman" panose="02020603050405020304" pitchFamily="18" charset="0"/>
                <a:cs typeface="Times New Roman" panose="02020603050405020304" pitchFamily="18" charset="0"/>
              </a:rPr>
              <a:t>        BOOKING TICKET</a:t>
            </a:r>
          </a:p>
          <a:p>
            <a:pPr marL="0" indent="0">
              <a:buNone/>
            </a:pPr>
            <a:r>
              <a:rPr lang="en-IN" b="1" dirty="0"/>
              <a:t> </a:t>
            </a:r>
          </a:p>
          <a:p>
            <a:pPr marL="0" indent="0">
              <a:buNone/>
            </a:pPr>
            <a:r>
              <a:rPr lang="en-IN" dirty="0"/>
              <a:t>                                        </a:t>
            </a:r>
          </a:p>
        </p:txBody>
      </p:sp>
    </p:spTree>
    <p:extLst>
      <p:ext uri="{BB962C8B-B14F-4D97-AF65-F5344CB8AC3E}">
        <p14:creationId xmlns:p14="http://schemas.microsoft.com/office/powerpoint/2010/main" val="3931624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7AC621-B810-4ABE-B1AC-D9B376484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24367" cy="6819254"/>
          </a:xfrm>
          <a:prstGeom prst="rect">
            <a:avLst/>
          </a:prstGeom>
        </p:spPr>
      </p:pic>
      <p:sp>
        <p:nvSpPr>
          <p:cNvPr id="5" name="TextBox 4">
            <a:extLst>
              <a:ext uri="{FF2B5EF4-FFF2-40B4-BE49-F238E27FC236}">
                <a16:creationId xmlns:a16="http://schemas.microsoft.com/office/drawing/2014/main" id="{B8098292-B344-43CF-A54C-A4CC0C3E43A3}"/>
              </a:ext>
            </a:extLst>
          </p:cNvPr>
          <p:cNvSpPr txBox="1"/>
          <p:nvPr/>
        </p:nvSpPr>
        <p:spPr>
          <a:xfrm>
            <a:off x="6301048" y="1182231"/>
            <a:ext cx="5890952" cy="5232202"/>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STEP  1</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USER NEW  TO  THE  AIRWAY  PORTAL</a:t>
            </a:r>
          </a:p>
          <a:p>
            <a:r>
              <a:rPr lang="en-IN" sz="2400" dirty="0">
                <a:latin typeface="Times New Roman" panose="02020603050405020304" pitchFamily="18" charset="0"/>
                <a:cs typeface="Times New Roman" panose="02020603050405020304" pitchFamily="18" charset="0"/>
              </a:rPr>
              <a:t> </a:t>
            </a:r>
          </a:p>
          <a:p>
            <a:r>
              <a:rPr lang="en-IN" sz="2400" dirty="0">
                <a:latin typeface="Times New Roman" panose="02020603050405020304" pitchFamily="18" charset="0"/>
                <a:cs typeface="Times New Roman" panose="02020603050405020304" pitchFamily="18" charset="0"/>
              </a:rPr>
              <a:t>     SHOULD CREATE  THEIR OWN</a:t>
            </a:r>
          </a:p>
          <a:p>
            <a:r>
              <a:rPr lang="en-IN" sz="2400" dirty="0">
                <a:latin typeface="Times New Roman" panose="02020603050405020304" pitchFamily="18" charset="0"/>
                <a:cs typeface="Times New Roman" panose="02020603050405020304" pitchFamily="18" charset="0"/>
              </a:rPr>
              <a:t> </a:t>
            </a:r>
          </a:p>
          <a:p>
            <a:r>
              <a:rPr lang="en-IN" sz="2400" dirty="0">
                <a:latin typeface="Times New Roman" panose="02020603050405020304" pitchFamily="18" charset="0"/>
                <a:cs typeface="Times New Roman" panose="02020603050405020304" pitchFamily="18" charset="0"/>
              </a:rPr>
              <a:t>                  ACCOUNT</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SIGN UP BY SELECTING </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“CREATE NEW ACCOUNT”</a:t>
            </a:r>
            <a:br>
              <a:rPr lang="en-IN" sz="2400" dirty="0"/>
            </a:br>
            <a:endParaRPr lang="en-IN" sz="2400" dirty="0"/>
          </a:p>
          <a:p>
            <a:r>
              <a:rPr lang="en-IN" dirty="0"/>
              <a:t>   </a:t>
            </a:r>
          </a:p>
        </p:txBody>
      </p:sp>
    </p:spTree>
    <p:extLst>
      <p:ext uri="{BB962C8B-B14F-4D97-AF65-F5344CB8AC3E}">
        <p14:creationId xmlns:p14="http://schemas.microsoft.com/office/powerpoint/2010/main" val="120251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762579-61B0-43D1-9D30-4909937FA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5" y="275094"/>
            <a:ext cx="5827363" cy="6478292"/>
          </a:xfrm>
          <a:prstGeom prst="rect">
            <a:avLst/>
          </a:prstGeom>
        </p:spPr>
      </p:pic>
      <p:sp>
        <p:nvSpPr>
          <p:cNvPr id="6" name="TextBox 5">
            <a:extLst>
              <a:ext uri="{FF2B5EF4-FFF2-40B4-BE49-F238E27FC236}">
                <a16:creationId xmlns:a16="http://schemas.microsoft.com/office/drawing/2014/main" id="{2A7EF548-C89A-48CD-BDB4-349A4EA18085}"/>
              </a:ext>
            </a:extLst>
          </p:cNvPr>
          <p:cNvSpPr txBox="1"/>
          <p:nvPr/>
        </p:nvSpPr>
        <p:spPr>
          <a:xfrm>
            <a:off x="7049194" y="831272"/>
            <a:ext cx="4367891" cy="4739759"/>
          </a:xfrm>
          <a:prstGeom prst="rect">
            <a:avLst/>
          </a:prstGeom>
          <a:noFill/>
        </p:spPr>
        <p:txBody>
          <a:bodyPr wrap="square" rtlCol="0">
            <a:spAutoFit/>
          </a:bodyPr>
          <a:lstStyle/>
          <a:p>
            <a:r>
              <a:rPr lang="en-IN" dirty="0"/>
              <a:t>  </a:t>
            </a:r>
          </a:p>
          <a:p>
            <a:r>
              <a:rPr lang="en-IN" dirty="0"/>
              <a:t>                       </a:t>
            </a:r>
          </a:p>
          <a:p>
            <a:r>
              <a:rPr lang="en-IN" dirty="0"/>
              <a:t>                               </a:t>
            </a:r>
            <a:r>
              <a:rPr lang="en-IN" sz="3200" b="1" dirty="0">
                <a:latin typeface="Times New Roman" panose="02020603050405020304" pitchFamily="18" charset="0"/>
                <a:cs typeface="Times New Roman" panose="02020603050405020304" pitchFamily="18" charset="0"/>
              </a:rPr>
              <a:t>STEP 2</a:t>
            </a:r>
          </a:p>
          <a:p>
            <a:r>
              <a:rPr lang="en-IN" dirty="0"/>
              <a:t> </a:t>
            </a:r>
          </a:p>
          <a:p>
            <a:pPr marL="285750" indent="-285750">
              <a:buFont typeface="Wingdings" panose="05000000000000000000" pitchFamily="2" charset="2"/>
              <a:buChar char="v"/>
            </a:pPr>
            <a:r>
              <a:rPr lang="en-IN" dirty="0"/>
              <a:t>    </a:t>
            </a:r>
            <a:r>
              <a:rPr lang="en-IN" dirty="0">
                <a:latin typeface="Times New Roman" panose="02020603050405020304" pitchFamily="18" charset="0"/>
                <a:cs typeface="Times New Roman" panose="02020603050405020304" pitchFamily="18" charset="0"/>
              </a:rPr>
              <a:t>START SIGNING UP BY ENTERING </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YOUR GMAIL ID ,CREATE YOUR</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OWN PASSWORD AND CLICK 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THE BUTTON “CREATE ACCOUNT”.</a:t>
            </a:r>
          </a:p>
          <a:p>
            <a:endParaRPr lang="en-IN" dirty="0"/>
          </a:p>
          <a:p>
            <a:r>
              <a:rPr lang="en-IN" dirty="0"/>
              <a:t> </a:t>
            </a:r>
          </a:p>
          <a:p>
            <a:r>
              <a:rPr lang="en-IN" dirty="0"/>
              <a:t>          </a:t>
            </a:r>
            <a:r>
              <a:rPr lang="en-IN" b="1" dirty="0">
                <a:latin typeface="Times New Roman" panose="02020603050405020304" pitchFamily="18" charset="0"/>
                <a:cs typeface="Times New Roman" panose="02020603050405020304" pitchFamily="18" charset="0"/>
              </a:rPr>
              <a:t>YOUR ACCOUNT HAS BEEN  </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SUCESSFULLY CREATED.</a:t>
            </a:r>
          </a:p>
        </p:txBody>
      </p:sp>
    </p:spTree>
    <p:extLst>
      <p:ext uri="{BB962C8B-B14F-4D97-AF65-F5344CB8AC3E}">
        <p14:creationId xmlns:p14="http://schemas.microsoft.com/office/powerpoint/2010/main" val="61957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7A967-8781-4CDF-8D2D-3DD99B822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56" y="139486"/>
            <a:ext cx="6416297" cy="6586778"/>
          </a:xfrm>
          <a:prstGeom prst="rect">
            <a:avLst/>
          </a:prstGeom>
        </p:spPr>
      </p:pic>
      <p:sp>
        <p:nvSpPr>
          <p:cNvPr id="2" name="TextBox 1">
            <a:extLst>
              <a:ext uri="{FF2B5EF4-FFF2-40B4-BE49-F238E27FC236}">
                <a16:creationId xmlns:a16="http://schemas.microsoft.com/office/drawing/2014/main" id="{075B7105-0C99-4810-A7CD-687188180747}"/>
              </a:ext>
            </a:extLst>
          </p:cNvPr>
          <p:cNvSpPr txBox="1"/>
          <p:nvPr/>
        </p:nvSpPr>
        <p:spPr>
          <a:xfrm>
            <a:off x="7248698" y="572541"/>
            <a:ext cx="4943302" cy="449353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STEP 3</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IF YOU FORGOT YOUR  ACCOUNT</a:t>
            </a:r>
            <a:br>
              <a:rPr lang="en-IN"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PASSWORD , YOU CAN CREATE NEW</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PASSWORD BY  CLICKING ON THE </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BUTTON “FORGOT PASSWORD</a:t>
            </a:r>
            <a:r>
              <a:rPr lang="en-IN" sz="1600" b="1" dirty="0">
                <a:latin typeface="Times New Roman" panose="02020603050405020304" pitchFamily="18" charset="0"/>
                <a:cs typeface="Times New Roman" panose="02020603050405020304" pitchFamily="18" charset="0"/>
              </a:rPr>
              <a:t>”.</a:t>
            </a:r>
          </a:p>
          <a:p>
            <a:endParaRPr lang="en-IN" sz="16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AND LOGIN WITH YOUR NEW</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PASSOWORD.</a:t>
            </a:r>
          </a:p>
          <a:p>
            <a:endParaRPr lang="en-IN" dirty="0"/>
          </a:p>
        </p:txBody>
      </p:sp>
    </p:spTree>
    <p:extLst>
      <p:ext uri="{BB962C8B-B14F-4D97-AF65-F5344CB8AC3E}">
        <p14:creationId xmlns:p14="http://schemas.microsoft.com/office/powerpoint/2010/main" val="45031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9EDAEA-236C-4754-B0F4-9FB577308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27" y="0"/>
            <a:ext cx="6406919" cy="5920351"/>
          </a:xfrm>
          <a:prstGeom prst="rect">
            <a:avLst/>
          </a:prstGeom>
        </p:spPr>
      </p:pic>
      <p:sp>
        <p:nvSpPr>
          <p:cNvPr id="2" name="TextBox 1">
            <a:extLst>
              <a:ext uri="{FF2B5EF4-FFF2-40B4-BE49-F238E27FC236}">
                <a16:creationId xmlns:a16="http://schemas.microsoft.com/office/drawing/2014/main" id="{E88CDE73-FED4-4541-89FA-A572BFD9835C}"/>
              </a:ext>
            </a:extLst>
          </p:cNvPr>
          <p:cNvSpPr txBox="1"/>
          <p:nvPr/>
        </p:nvSpPr>
        <p:spPr>
          <a:xfrm>
            <a:off x="6718373" y="735106"/>
            <a:ext cx="4792309" cy="3539430"/>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STEP 4</a:t>
            </a:r>
          </a:p>
          <a:p>
            <a:endParaRPr lang="en-IN" dirty="0"/>
          </a:p>
          <a:p>
            <a:endParaRPr lang="en-IN" dirty="0"/>
          </a:p>
          <a:p>
            <a:r>
              <a:rPr lang="en-IN" sz="2000" b="1" dirty="0">
                <a:latin typeface="Times New Roman" panose="02020603050405020304" pitchFamily="18" charset="0"/>
                <a:cs typeface="Times New Roman" panose="02020603050405020304" pitchFamily="18" charset="0"/>
              </a:rPr>
              <a:t>ENTER PROFILE ID AND PASSWORD.</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CLICK  ON THE </a:t>
            </a:r>
            <a:r>
              <a:rPr lang="en-IN" sz="2000" b="1" dirty="0">
                <a:latin typeface="Times New Roman" panose="02020603050405020304" pitchFamily="18" charset="0"/>
                <a:cs typeface="Times New Roman" panose="02020603050405020304" pitchFamily="18" charset="0"/>
              </a:rPr>
              <a:t>“LOGIN”  </a:t>
            </a:r>
            <a:r>
              <a:rPr lang="en-IN" sz="2000" dirty="0">
                <a:latin typeface="Times New Roman" panose="02020603050405020304" pitchFamily="18" charset="0"/>
                <a:cs typeface="Times New Roman" panose="02020603050405020304" pitchFamily="18" charset="0"/>
              </a:rPr>
              <a:t>BUTTON</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AFTER CREATING ACCOUNT.</a:t>
            </a:r>
          </a:p>
          <a:p>
            <a:endParaRPr lang="en-IN" dirty="0"/>
          </a:p>
          <a:p>
            <a:endParaRPr lang="en-IN" dirty="0"/>
          </a:p>
        </p:txBody>
      </p:sp>
    </p:spTree>
    <p:extLst>
      <p:ext uri="{BB962C8B-B14F-4D97-AF65-F5344CB8AC3E}">
        <p14:creationId xmlns:p14="http://schemas.microsoft.com/office/powerpoint/2010/main" val="377394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5A392-F0D6-4B6B-A794-7AFA5E3E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124" y="171483"/>
            <a:ext cx="10221751" cy="5306165"/>
          </a:xfrm>
          <a:prstGeom prst="rect">
            <a:avLst/>
          </a:prstGeom>
        </p:spPr>
      </p:pic>
      <p:sp>
        <p:nvSpPr>
          <p:cNvPr id="2" name="TextBox 1">
            <a:extLst>
              <a:ext uri="{FF2B5EF4-FFF2-40B4-BE49-F238E27FC236}">
                <a16:creationId xmlns:a16="http://schemas.microsoft.com/office/drawing/2014/main" id="{533DE087-682E-429D-B465-9246513E43DE}"/>
              </a:ext>
            </a:extLst>
          </p:cNvPr>
          <p:cNvSpPr txBox="1"/>
          <p:nvPr/>
        </p:nvSpPr>
        <p:spPr>
          <a:xfrm>
            <a:off x="643475" y="5647764"/>
            <a:ext cx="10563400" cy="1015663"/>
          </a:xfrm>
          <a:prstGeom prst="rect">
            <a:avLst/>
          </a:prstGeom>
          <a:noFill/>
        </p:spPr>
        <p:txBody>
          <a:bodyPr wrap="square" rtlCol="0">
            <a:spAutoFit/>
          </a:bodyPr>
          <a:lstStyle/>
          <a:p>
            <a:r>
              <a:rPr lang="en-IN" sz="2000" b="1" dirty="0">
                <a:latin typeface="+mj-lt"/>
              </a:rPr>
              <a:t>                        SELECT THE DESTINATION  , DATE AND  THE NUMBER OF PASSENGERS .</a:t>
            </a:r>
          </a:p>
          <a:p>
            <a:endParaRPr lang="en-IN" sz="2000" b="1" dirty="0">
              <a:latin typeface="+mj-lt"/>
            </a:endParaRPr>
          </a:p>
          <a:p>
            <a:r>
              <a:rPr lang="en-IN" sz="2000" b="1" dirty="0">
                <a:latin typeface="+mj-lt"/>
              </a:rPr>
              <a:t>                                            NOW CLICK ON THE BUTTON “GET FLIGHTS”.</a:t>
            </a:r>
          </a:p>
        </p:txBody>
      </p:sp>
    </p:spTree>
    <p:extLst>
      <p:ext uri="{BB962C8B-B14F-4D97-AF65-F5344CB8AC3E}">
        <p14:creationId xmlns:p14="http://schemas.microsoft.com/office/powerpoint/2010/main" val="125932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DAF10-A9B4-4EAD-BA46-0DC8B0A47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58" y="0"/>
            <a:ext cx="9964541" cy="5430008"/>
          </a:xfrm>
          <a:prstGeom prst="rect">
            <a:avLst/>
          </a:prstGeom>
        </p:spPr>
      </p:pic>
      <p:sp>
        <p:nvSpPr>
          <p:cNvPr id="4" name="TextBox 3">
            <a:extLst>
              <a:ext uri="{FF2B5EF4-FFF2-40B4-BE49-F238E27FC236}">
                <a16:creationId xmlns:a16="http://schemas.microsoft.com/office/drawing/2014/main" id="{C84B378C-487A-45D6-9B71-211166FB9A86}"/>
              </a:ext>
            </a:extLst>
          </p:cNvPr>
          <p:cNvSpPr txBox="1"/>
          <p:nvPr/>
        </p:nvSpPr>
        <p:spPr>
          <a:xfrm flipH="1">
            <a:off x="850258" y="5576312"/>
            <a:ext cx="10365138" cy="923330"/>
          </a:xfrm>
          <a:prstGeom prst="rect">
            <a:avLst/>
          </a:prstGeom>
          <a:noFill/>
        </p:spPr>
        <p:txBody>
          <a:bodyPr wrap="square" rtlCol="0">
            <a:spAutoFit/>
          </a:bodyPr>
          <a:lstStyle/>
          <a:p>
            <a:r>
              <a:rPr lang="en-IN" b="1" dirty="0"/>
              <a:t>AVAILABLE FLIGHTS WILL APPEAR ON THE TABLE  AND THE PASSENGER CAN  SELECT THE FLIGHT THAT IS</a:t>
            </a:r>
          </a:p>
          <a:p>
            <a:endParaRPr lang="en-IN" b="1" dirty="0"/>
          </a:p>
          <a:p>
            <a:r>
              <a:rPr lang="en-IN" b="1" dirty="0"/>
              <a:t>                          CONVINIENT TO HIM/HER AND CLICK ON THE BUTTON “NEXT”.</a:t>
            </a:r>
          </a:p>
        </p:txBody>
      </p:sp>
    </p:spTree>
    <p:extLst>
      <p:ext uri="{BB962C8B-B14F-4D97-AF65-F5344CB8AC3E}">
        <p14:creationId xmlns:p14="http://schemas.microsoft.com/office/powerpoint/2010/main" val="21948125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520</TotalTime>
  <Words>695</Words>
  <Application>Microsoft Office PowerPoint</Application>
  <PresentationFormat>Widescreen</PresentationFormat>
  <Paragraphs>150</Paragraphs>
  <Slides>22</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22</vt:i4>
      </vt:variant>
    </vt:vector>
  </HeadingPairs>
  <TitlesOfParts>
    <vt:vector size="38" baseType="lpstr">
      <vt:lpstr>Algerian</vt:lpstr>
      <vt:lpstr>Arial</vt:lpstr>
      <vt:lpstr>Calibri</vt:lpstr>
      <vt:lpstr>Calibri Light</vt:lpstr>
      <vt:lpstr>Century Gothic</vt:lpstr>
      <vt:lpstr>Garamond</vt:lpstr>
      <vt:lpstr>Times New Roman</vt:lpstr>
      <vt:lpstr>Trebuchet MS</vt:lpstr>
      <vt:lpstr>Tw Cen MT</vt:lpstr>
      <vt:lpstr>Wingdings</vt:lpstr>
      <vt:lpstr>Wingdings 3</vt:lpstr>
      <vt:lpstr>1_Ion Boardroom</vt:lpstr>
      <vt:lpstr>Office Theme</vt:lpstr>
      <vt:lpstr>Facet</vt:lpstr>
      <vt:lpstr>Droplet</vt:lpstr>
      <vt:lpstr>Organic</vt:lpstr>
      <vt:lpstr>                     JAVA MINI PROJECT</vt:lpstr>
      <vt:lpstr>PowerPoint Presentation</vt:lpstr>
      <vt:lpstr>   OBJECTIVE : AIRWAY RESERVATION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WORK</vt:lpstr>
      <vt:lpstr>  EXTENSION OF WORK</vt:lpstr>
      <vt:lpstr>CONTRIBUTION TOWARDS        PROJECT</vt:lpstr>
      <vt:lpstr>           NIMMA SAI HRUDAY REDDY</vt:lpstr>
      <vt:lpstr>      PALA JANAKI VENKATA SAI NATH                                REDDY</vt:lpstr>
      <vt:lpstr>              PRANAV KUMAR TEEPIREDDY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hruday reddy</dc:creator>
  <cp:lastModifiedBy>hruday reddy</cp:lastModifiedBy>
  <cp:revision>43</cp:revision>
  <dcterms:created xsi:type="dcterms:W3CDTF">2021-05-27T05:20:59Z</dcterms:created>
  <dcterms:modified xsi:type="dcterms:W3CDTF">2021-05-28T17:19:53Z</dcterms:modified>
</cp:coreProperties>
</file>